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5" r:id="rId3"/>
    <p:sldId id="266" r:id="rId4"/>
    <p:sldId id="304" r:id="rId5"/>
    <p:sldId id="267" r:id="rId6"/>
    <p:sldId id="268" r:id="rId7"/>
    <p:sldId id="269" r:id="rId8"/>
    <p:sldId id="317" r:id="rId9"/>
    <p:sldId id="318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D11B-571C-4EDD-9A2E-0EBB821E2CF1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CC3-4C80-44C3-9F91-2715CFF5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2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C08230-6646-4EC7-9E8C-1F754DAF4118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69164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38364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4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4586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31009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6570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50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9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686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064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02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661182" y="3200400"/>
            <a:ext cx="7849771" cy="1600200"/>
          </a:xfrm>
        </p:spPr>
        <p:txBody>
          <a:bodyPr>
            <a:normAutofit/>
          </a:bodyPr>
          <a:lstStyle/>
          <a:p>
            <a:pPr marL="633413" indent="-633413" algn="l">
              <a:tabLst>
                <a:tab pos="2406650" algn="l"/>
              </a:tabLst>
            </a:pPr>
            <a:r>
              <a:rPr lang="en-US" dirty="0">
                <a:latin typeface="Comic Sans MS" panose="030F0702030302020204" pitchFamily="66" charset="0"/>
              </a:rPr>
              <a:t>LO: Know and use logarithms in base 10.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DEDDC17D-966C-45E4-8879-986CD402740D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2FFAA81-2E86-46A6-8E95-D8BC3EF6925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67CF7-AC74-4741-AEE7-CD0354BF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008-078A-4ABE-BBD8-429C2610108D}" type="datetime4">
              <a:rPr lang="en-GB" smtClean="0"/>
              <a:t>09 September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49459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10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21098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10</a:t>
            </a:r>
            <a:r>
              <a:rPr lang="en-GB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5849" y="2981796"/>
            <a:ext cx="8424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logarithms base 10 is not necessary to write the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9983" y="5521925"/>
            <a:ext cx="1944763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10</a:t>
            </a:r>
            <a:r>
              <a:rPr lang="en-GB" sz="2400" dirty="0">
                <a:latin typeface="Comic Sans MS" panose="030F0702030302020204" pitchFamily="66" charset="0"/>
              </a:rPr>
              <a:t>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3532" y="3504294"/>
            <a:ext cx="6575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This expression can be written simply as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09464" y="5496126"/>
            <a:ext cx="268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be written as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404041" y="4073681"/>
            <a:ext cx="213231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94381" y="5496126"/>
            <a:ext cx="1726755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8751DA25-6713-4452-B2AC-C2ABD621C42A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185A00BE-4361-448A-8371-7C75BA36448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55600" y="780983"/>
            <a:ext cx="787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Our decimal number system is based on </a:t>
            </a:r>
            <a:r>
              <a:rPr lang="en-GB" altLang="en-US" b="1" dirty="0">
                <a:solidFill>
                  <a:srgbClr val="FF6600"/>
                </a:solidFill>
              </a:rPr>
              <a:t>powers of ten</a:t>
            </a:r>
            <a:r>
              <a:rPr lang="en-GB" altLang="en-US" dirty="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55600" y="1256701"/>
            <a:ext cx="7838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can write powers of ten using </a:t>
            </a:r>
            <a:r>
              <a:rPr lang="en-GB" altLang="en-US" b="1" dirty="0">
                <a:solidFill>
                  <a:srgbClr val="FF6600"/>
                </a:solidFill>
              </a:rPr>
              <a:t>logarithmic notation</a:t>
            </a:r>
            <a:r>
              <a:rPr lang="en-GB" altLang="en-US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11944" y="390165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95201" y="3921142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0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020284" y="1737643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100 000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099078" y="1757135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5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020284" y="2178016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10 000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099077" y="2175174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011944" y="2619713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1 000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099077" y="2637483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031650" y="305114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110444" y="306110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285217" y="1736884"/>
            <a:ext cx="2380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100 000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3044800" y="349283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110444" y="350183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1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000578" y="4290494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0.1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087711" y="4308264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-1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20284" y="4721922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0.01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099078" y="4731888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033434" y="5163619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0.001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099078" y="5172618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-3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293600" y="2171313"/>
            <a:ext cx="219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10 000 = 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301983" y="2618678"/>
            <a:ext cx="1914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1000 = 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291026" y="3055093"/>
            <a:ext cx="1726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= 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4292600" y="3473319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=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301984" y="3840686"/>
            <a:ext cx="1351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 = 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291026" y="4290494"/>
            <a:ext cx="1694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0.1 = -1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4301985" y="4700203"/>
            <a:ext cx="1931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0.01 = -2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4301986" y="5163618"/>
            <a:ext cx="2119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0.001 = -3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57200" y="5571577"/>
            <a:ext cx="8193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What about other numbers? For example, what is log 125.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459012" y="6072011"/>
            <a:ext cx="7524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know is a number between log 100 and log 1000. </a:t>
            </a:r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7B122335-DA81-4454-8828-29EF9AA06AB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D35E07B2-7DB2-46BB-86A1-F430E0F5FD58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0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/>
      <p:bldP spid="12" grpId="0"/>
      <p:bldP spid="14" grpId="0"/>
      <p:bldP spid="17" grpId="0"/>
      <p:bldP spid="19" grpId="0"/>
      <p:bldP spid="22" grpId="0"/>
      <p:bldP spid="24" grpId="0"/>
      <p:bldP spid="27" grpId="0"/>
      <p:bldP spid="29" grpId="0"/>
      <p:bldP spid="32" grpId="0"/>
      <p:bldP spid="34" grpId="0"/>
      <p:bldP spid="36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423" y="2445793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Logarithms in base 10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logarithm base 10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423" y="1939014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8CECDC9-7C51-4962-A4CF-714C1A9CA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81391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67683" y="348888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6545885" y="53908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B53F3B03-A4C8-4388-8E67-E0B5B36AB6D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9B6CB7C9-61EB-435F-91EE-18A1F1A060B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E41FD8EB-442F-1236-D5D5-41AB00C74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8413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AC1AF5A4-A111-DC83-202E-68C71EB31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704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nimBg="1"/>
      <p:bldP spid="8" grpId="1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E57436-B048-45EC-AF0D-3BF18E3FF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56913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1338413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75530" y="4098730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34090" y="537690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50173" y="53693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6936525" y="502959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17214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FA3B6296-EF3D-4910-BABE-9507400980B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B3121DD-E399-4D12-B3C9-4A852B5096B4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5016F26-9471-54A1-046B-323875D80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20529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nimBg="1"/>
      <p:bldP spid="11" grpId="1" animBg="1"/>
      <p:bldP spid="12" grpId="0" autoUpdateAnimBg="0"/>
      <p:bldP spid="13" grpId="0" autoUpdateAnimBg="0"/>
      <p:bldP spid="14" grpId="0" autoUpdateAnimBg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C105086-703B-4A69-91C4-AB480094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68880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2453652-5CC2-49A0-8B1C-4980B0879F45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5A0D69F6-83F0-430F-B0F1-0C40E07C515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EA478A8-84B9-026A-6B62-636651D2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691" y="4635222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125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58C1AA0-A8B1-0A8F-8CED-AF18DAD52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86" y="4635222"/>
            <a:ext cx="1523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= 2.0969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B6A82E7A-F754-3C6E-2EDC-F777ECBA6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613" y="462518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4dp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B8199879-ED48-C960-70FD-E3454DF0B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8413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B280A9BD-A1DB-D1C9-F909-039F6318B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414247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E57436-B048-45EC-AF0D-3BF18E3FF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56913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2: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75530" y="4098730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0.85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0977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53260" y="4696192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6936525" y="502959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17214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FA3B6296-EF3D-4910-BABE-9507400980B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B3121DD-E399-4D12-B3C9-4A852B5096B4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0FE50534-1AB9-F699-0360-3EABB6D8F357}"/>
              </a:ext>
            </a:extLst>
          </p:cNvPr>
          <p:cNvSpPr/>
          <p:nvPr/>
        </p:nvSpPr>
        <p:spPr>
          <a:xfrm>
            <a:off x="6929006" y="571579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7351A9BD-1E8F-065D-5C6B-68B599983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99" y="1513611"/>
            <a:ext cx="51580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0.85. </a:t>
            </a:r>
          </a:p>
        </p:txBody>
      </p:sp>
    </p:spTree>
    <p:extLst>
      <p:ext uri="{BB962C8B-B14F-4D97-AF65-F5344CB8AC3E}">
        <p14:creationId xmlns:p14="http://schemas.microsoft.com/office/powerpoint/2010/main" val="37217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nimBg="1"/>
      <p:bldP spid="11" grpId="1" animBg="1"/>
      <p:bldP spid="12" grpId="0" autoUpdateAnimBg="0"/>
      <p:bldP spid="13" grpId="0" autoUpdateAnimBg="0"/>
      <p:bldP spid="14" grpId="0" autoUpdateAnimBg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07EF4BD-F34C-6EAE-9E6F-EDF208236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401" y="1371600"/>
            <a:ext cx="2452797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2453652-5CC2-49A0-8B1C-4980B0879F45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5A0D69F6-83F0-430F-B0F1-0C40E07C515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75B57A04-6A39-0E18-E16C-1F06D9205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71E415C4-D443-80C2-33BC-4B2D39F4D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94D5D59E-FB7D-6F72-DD67-BD335B788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325" y="2899666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0.85</a:t>
            </a: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8B45139A-4D1B-8ECD-523A-D495A23F5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DECC92DA-27A2-47B1-3892-8E6AA5A8C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691" y="4635222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125 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5E056AAC-FE99-3E4D-F359-2DF0BEBD7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86" y="4635222"/>
            <a:ext cx="1645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= –0.0706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E32DA68F-3DFF-757A-5036-27181DDBB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174" y="463522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4dp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1EE8E43D-BA7E-2C64-7C51-8FFE2E8B2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747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Example 2: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4C36F117-BF98-F2A1-B270-5AD6212D1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99" y="1513611"/>
            <a:ext cx="51580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0.85. </a:t>
            </a:r>
          </a:p>
        </p:txBody>
      </p:sp>
    </p:spTree>
    <p:extLst>
      <p:ext uri="{BB962C8B-B14F-4D97-AF65-F5344CB8AC3E}">
        <p14:creationId xmlns:p14="http://schemas.microsoft.com/office/powerpoint/2010/main" val="60305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1827</TotalTime>
  <Words>374</Words>
  <Application>Microsoft Office PowerPoint</Application>
  <PresentationFormat>On-screen Show (4:3)</PresentationFormat>
  <Paragraphs>104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 2</vt:lpstr>
      <vt:lpstr>Theme1</vt:lpstr>
      <vt:lpstr>Logarithms in base 10</vt:lpstr>
      <vt:lpstr>PowerPoint Presentation</vt:lpstr>
      <vt:lpstr>PowerPoint Presentation</vt:lpstr>
      <vt:lpstr>Using a GDC for Logarithms in base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logarithms</dc:title>
  <dc:creator>Mathssupport</dc:creator>
  <cp:lastModifiedBy>Orlando Hurtado</cp:lastModifiedBy>
  <cp:revision>36</cp:revision>
  <dcterms:created xsi:type="dcterms:W3CDTF">2017-06-03T06:57:47Z</dcterms:created>
  <dcterms:modified xsi:type="dcterms:W3CDTF">2023-09-09T09:18:46Z</dcterms:modified>
</cp:coreProperties>
</file>