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9"/>
  </p:notesMasterIdLst>
  <p:handoutMasterIdLst>
    <p:handoutMasterId r:id="rId20"/>
  </p:handoutMasterIdLst>
  <p:sldIdLst>
    <p:sldId id="301" r:id="rId5"/>
    <p:sldId id="277" r:id="rId6"/>
    <p:sldId id="300" r:id="rId7"/>
    <p:sldId id="268" r:id="rId8"/>
    <p:sldId id="310" r:id="rId9"/>
    <p:sldId id="322" r:id="rId10"/>
    <p:sldId id="303" r:id="rId11"/>
    <p:sldId id="305" r:id="rId12"/>
    <p:sldId id="302" r:id="rId13"/>
    <p:sldId id="306" r:id="rId14"/>
    <p:sldId id="307" r:id="rId15"/>
    <p:sldId id="308" r:id="rId16"/>
    <p:sldId id="309" r:id="rId17"/>
    <p:sldId id="321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DBEBD"/>
    <a:srgbClr val="00FF00"/>
    <a:srgbClr val="FF3399"/>
    <a:srgbClr val="CC00CC"/>
    <a:srgbClr val="008000"/>
    <a:srgbClr val="FDE4CF"/>
    <a:srgbClr val="990099"/>
    <a:srgbClr val="0000FF"/>
    <a:srgbClr val="95B3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157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2796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34B395-8CA4-4C64-BBF5-844F635267F4}" type="datetimeFigureOut">
              <a:rPr lang="en-GB" smtClean="0"/>
              <a:pPr/>
              <a:t>09/08/2023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5D4179-F774-4D35-9D86-C964D1B7A48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54073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60DA4E-E832-4F8D-AF44-39953F476D7F}" type="datetimeFigureOut">
              <a:rPr lang="en-GB" smtClean="0"/>
              <a:pPr/>
              <a:t>09/08/2023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AB3CF0-4459-4134-B3A4-503EB7F09A4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05911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76C844C-0525-4553-B6B7-1AC203A0359C}" type="slidenum">
              <a:rPr lang="en-GB" altLang="en-US"/>
              <a:pPr/>
              <a:t>4</a:t>
            </a:fld>
            <a:endParaRPr lang="en-GB" altLang="en-US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21970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76C844C-0525-4553-B6B7-1AC203A0359C}" type="slidenum">
              <a:rPr lang="en-GB" altLang="en-US"/>
              <a:pPr/>
              <a:t>5</a:t>
            </a:fld>
            <a:endParaRPr lang="en-GB" altLang="en-US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8665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0D326DD5-E435-4B17-84E3-DDC0007357A0}" type="datetimeFigureOut">
              <a:rPr lang="en-GB" smtClean="0"/>
              <a:pPr/>
              <a:t>09/08/2023</a:t>
            </a:fld>
            <a:endParaRPr lang="en-GB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5E2A3EB-8F20-44CA-9E09-A59EEBC6846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5062" y="6116497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9174788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26DD5-E435-4B17-84E3-DDC0007357A0}" type="datetimeFigureOut">
              <a:rPr lang="en-GB" smtClean="0"/>
              <a:pPr/>
              <a:t>09/08/2023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2A3EB-8F20-44CA-9E09-A59EEBC6846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9809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26DD5-E435-4B17-84E3-DDC0007357A0}" type="datetimeFigureOut">
              <a:rPr lang="en-GB" smtClean="0"/>
              <a:pPr/>
              <a:t>09/08/2023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2A3EB-8F20-44CA-9E09-A59EEBC6846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0857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26DD5-E435-4B17-84E3-DDC0007357A0}" type="datetimeFigureOut">
              <a:rPr lang="en-GB" smtClean="0"/>
              <a:pPr/>
              <a:t>09/08/2023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2A3EB-8F20-44CA-9E09-A59EEBC6846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955862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fld id="{0D326DD5-E435-4B17-84E3-DDC0007357A0}" type="datetimeFigureOut">
              <a:rPr lang="en-GB" smtClean="0"/>
              <a:pPr/>
              <a:t>09/08/2023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5E2A3EB-8F20-44CA-9E09-A59EEBC68461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64177" y="6114973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4047676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26DD5-E435-4B17-84E3-DDC0007357A0}" type="datetimeFigureOut">
              <a:rPr lang="en-GB" smtClean="0"/>
              <a:pPr/>
              <a:t>09/08/2023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2A3EB-8F20-44CA-9E09-A59EEBC6846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230330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26DD5-E435-4B17-84E3-DDC0007357A0}" type="datetimeFigureOut">
              <a:rPr lang="en-GB" smtClean="0"/>
              <a:pPr/>
              <a:t>09/08/2023</a:t>
            </a:fld>
            <a:endParaRPr lang="en-GB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2A3EB-8F20-44CA-9E09-A59EEBC6846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40414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26DD5-E435-4B17-84E3-DDC0007357A0}" type="datetimeFigureOut">
              <a:rPr lang="en-GB" smtClean="0"/>
              <a:pPr/>
              <a:t>09/08/2023</a:t>
            </a:fld>
            <a:endParaRPr lang="en-GB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2A3EB-8F20-44CA-9E09-A59EEBC6846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1507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26DD5-E435-4B17-84E3-DDC0007357A0}" type="datetimeFigureOut">
              <a:rPr lang="en-GB" smtClean="0"/>
              <a:pPr/>
              <a:t>09/08/2023</a:t>
            </a:fld>
            <a:endParaRPr lang="en-GB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2A3EB-8F20-44CA-9E09-A59EEBC6846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2761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26DD5-E435-4B17-84E3-DDC0007357A0}" type="datetimeFigureOut">
              <a:rPr lang="en-GB" smtClean="0"/>
              <a:pPr/>
              <a:t>09/08/2023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2A3EB-8F20-44CA-9E09-A59EEBC6846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905249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26DD5-E435-4B17-84E3-DDC0007357A0}" type="datetimeFigureOut">
              <a:rPr lang="en-GB" smtClean="0"/>
              <a:pPr/>
              <a:t>09/08/2023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5E2A3EB-8F20-44CA-9E09-A59EEBC6846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283899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6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D326DD5-E435-4B17-84E3-DDC0007357A0}" type="datetimeFigureOut">
              <a:rPr lang="en-GB" smtClean="0"/>
              <a:pPr/>
              <a:t>09/08/2023</a:t>
            </a:fld>
            <a:endParaRPr lang="en-GB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5E2A3EB-8F20-44CA-9E09-A59EEBC68461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52975" y="76200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777536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684ED48-1EBA-40F2-A0F4-F3A4E9003A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7584" y="3200400"/>
            <a:ext cx="7416824" cy="1600200"/>
          </a:xfrm>
        </p:spPr>
        <p:txBody>
          <a:bodyPr>
            <a:normAutofit/>
          </a:bodyPr>
          <a:lstStyle/>
          <a:p>
            <a:pPr marL="633413" indent="-633413"/>
            <a:r>
              <a:rPr lang="en-GB" sz="2800" dirty="0"/>
              <a:t>LO: </a:t>
            </a:r>
            <a:r>
              <a:rPr lang="en-GB" altLang="en-US" sz="2800" dirty="0"/>
              <a:t>Understand what the Spearman’s correlation coefficient is and when is appropriate to use it.</a:t>
            </a:r>
            <a:endParaRPr lang="en-GB" sz="28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73CB1A1-67EE-40B7-A9AC-370BFDDA7C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Spearman's rank correlation coefficient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98C5B2A9-9E4E-46F9-8420-D06C3CF4E790}"/>
              </a:ext>
            </a:extLst>
          </p:cNvPr>
          <p:cNvSpPr/>
          <p:nvPr/>
        </p:nvSpPr>
        <p:spPr>
          <a:xfrm>
            <a:off x="8074104" y="6108536"/>
            <a:ext cx="1005840" cy="6217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tangle 6">
            <a:hlinkClick r:id="rId2"/>
            <a:extLst>
              <a:ext uri="{FF2B5EF4-FFF2-40B4-BE49-F238E27FC236}">
                <a16:creationId xmlns:a16="http://schemas.microsoft.com/office/drawing/2014/main" id="{4CAF6EE9-B45D-4B42-9276-8639A585A0FE}"/>
              </a:ext>
            </a:extLst>
          </p:cNvPr>
          <p:cNvSpPr/>
          <p:nvPr/>
        </p:nvSpPr>
        <p:spPr>
          <a:xfrm>
            <a:off x="827584" y="6551438"/>
            <a:ext cx="1728192" cy="1788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6DB44C-FCD9-1540-DF09-9E156EF44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8FCF5-E41D-458E-A98D-48D2A1E85C81}" type="datetime4">
              <a:rPr lang="en-GB" smtClean="0"/>
              <a:t>09 August 2023</a:t>
            </a:fld>
            <a:endParaRPr lang="en-GB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Text Box 126" descr="Parchment"/>
          <p:cNvSpPr txBox="1">
            <a:spLocks noChangeArrowheads="1"/>
          </p:cNvSpPr>
          <p:nvPr/>
        </p:nvSpPr>
        <p:spPr bwMode="auto">
          <a:xfrm>
            <a:off x="264319" y="-8280"/>
            <a:ext cx="881221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dirty="0">
                <a:solidFill>
                  <a:srgbClr val="000000"/>
                </a:solidFill>
                <a:latin typeface="+mn-lt"/>
              </a:rPr>
              <a:t>The population of black bears on a particular island has been recorded every 5 years since 1978:</a:t>
            </a:r>
          </a:p>
        </p:txBody>
      </p:sp>
      <p:sp>
        <p:nvSpPr>
          <p:cNvPr id="178" name="Rectangle 177">
            <a:hlinkClick r:id="rId2"/>
            <a:extLst>
              <a:ext uri="{FF2B5EF4-FFF2-40B4-BE49-F238E27FC236}">
                <a16:creationId xmlns:a16="http://schemas.microsoft.com/office/drawing/2014/main" id="{123354EB-316D-40CA-91D2-893088B06F59}"/>
              </a:ext>
            </a:extLst>
          </p:cNvPr>
          <p:cNvSpPr/>
          <p:nvPr/>
        </p:nvSpPr>
        <p:spPr>
          <a:xfrm>
            <a:off x="807099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9" name="Rectangle 178">
            <a:hlinkClick r:id="rId2"/>
            <a:extLst>
              <a:ext uri="{FF2B5EF4-FFF2-40B4-BE49-F238E27FC236}">
                <a16:creationId xmlns:a16="http://schemas.microsoft.com/office/drawing/2014/main" id="{FF1D5436-E7CD-4FDC-946D-CE46ADCA19C0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178" name="Text Box 176" descr="Parchment">
            <a:extLst>
              <a:ext uri="{FF2B5EF4-FFF2-40B4-BE49-F238E27FC236}">
                <a16:creationId xmlns:a16="http://schemas.microsoft.com/office/drawing/2014/main" id="{FF1A24CC-5857-B8EB-95AD-07D70A9A6A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5786" y="3782111"/>
            <a:ext cx="4205480" cy="646331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latin typeface="Comic Sans MS" panose="030F0702030302020204" pitchFamily="66" charset="0"/>
              </a:rPr>
              <a:t>Use the GDC to calculate Spearman’s rank correlation coefficient, </a:t>
            </a:r>
            <a:r>
              <a:rPr lang="en-GB" altLang="en-US" sz="1800" i="1" dirty="0" err="1">
                <a:cs typeface="Times New Roman" panose="02020603050405020304" pitchFamily="18" charset="0"/>
              </a:rPr>
              <a:t>r</a:t>
            </a:r>
            <a:r>
              <a:rPr lang="en-GB" altLang="en-US" sz="1800" i="1" baseline="-25000" dirty="0" err="1">
                <a:cs typeface="Times New Roman" panose="02020603050405020304" pitchFamily="18" charset="0"/>
              </a:rPr>
              <a:t>s</a:t>
            </a:r>
            <a:r>
              <a:rPr lang="en-GB" altLang="en-US" sz="1800" dirty="0"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31179" name="Text Box 202">
            <a:extLst>
              <a:ext uri="{FF2B5EF4-FFF2-40B4-BE49-F238E27FC236}">
                <a16:creationId xmlns:a16="http://schemas.microsoft.com/office/drawing/2014/main" id="{389283FF-FA53-6EC0-62BD-BE1FBA1682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00395" y="4612026"/>
            <a:ext cx="166052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000" i="1" dirty="0" err="1">
                <a:cs typeface="Times New Roman" panose="02020603050405020304" pitchFamily="18" charset="0"/>
              </a:rPr>
              <a:t>r</a:t>
            </a:r>
            <a:r>
              <a:rPr lang="en-GB" altLang="en-US" sz="2000" i="1" baseline="-25000" dirty="0" err="1">
                <a:cs typeface="Times New Roman" panose="02020603050405020304" pitchFamily="18" charset="0"/>
              </a:rPr>
              <a:t>s</a:t>
            </a:r>
            <a:r>
              <a:rPr lang="en-GB" altLang="en-US" sz="2000" i="1" dirty="0">
                <a:cs typeface="Times New Roman" panose="02020603050405020304" pitchFamily="18" charset="0"/>
              </a:rPr>
              <a:t> ≈ </a:t>
            </a:r>
            <a:r>
              <a:rPr lang="en-GB" altLang="en-US" sz="2000" dirty="0">
                <a:latin typeface="Comic Sans MS" panose="030F0702030302020204" pitchFamily="66" charset="0"/>
              </a:rPr>
              <a:t>0.952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6256F1A-7A9F-015D-6B4C-21BA2046CFE8}"/>
              </a:ext>
            </a:extLst>
          </p:cNvPr>
          <p:cNvSpPr/>
          <p:nvPr/>
        </p:nvSpPr>
        <p:spPr>
          <a:xfrm>
            <a:off x="4585665" y="2576987"/>
            <a:ext cx="455833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95288" indent="-395288">
              <a:spcBef>
                <a:spcPct val="50000"/>
              </a:spcBef>
            </a:pPr>
            <a:r>
              <a:rPr lang="en-GB" altLang="en-US" dirty="0">
                <a:solidFill>
                  <a:srgbClr val="000000"/>
                </a:solidFill>
                <a:latin typeface="+mn-lt"/>
              </a:rPr>
              <a:t>(d) Calculate Spearman’s rank correlation coefficient</a:t>
            </a:r>
            <a:r>
              <a:rPr lang="en-GB" altLang="en-US" dirty="0">
                <a:latin typeface="+mn-lt"/>
              </a:rPr>
              <a:t>, </a:t>
            </a:r>
            <a:r>
              <a:rPr lang="en-GB" altLang="en-US" i="1" dirty="0" err="1">
                <a:cs typeface="Times New Roman" panose="02020603050405020304" pitchFamily="18" charset="0"/>
              </a:rPr>
              <a:t>r</a:t>
            </a:r>
            <a:r>
              <a:rPr lang="en-GB" altLang="en-US" i="1" baseline="-25000" dirty="0" err="1">
                <a:cs typeface="Times New Roman" panose="02020603050405020304" pitchFamily="18" charset="0"/>
              </a:rPr>
              <a:t>s</a:t>
            </a:r>
            <a:r>
              <a:rPr lang="en-GB" altLang="en-US" dirty="0">
                <a:latin typeface="StarSymbol" pitchFamily="2" charset="0"/>
              </a:rPr>
              <a:t>.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EDF0FDC1-EBF7-9824-8677-5CA11B4CA650}"/>
              </a:ext>
            </a:extLst>
          </p:cNvPr>
          <p:cNvGrpSpPr/>
          <p:nvPr/>
        </p:nvGrpSpPr>
        <p:grpSpPr>
          <a:xfrm>
            <a:off x="140536" y="2540300"/>
            <a:ext cx="4509386" cy="4073525"/>
            <a:chOff x="140536" y="2540300"/>
            <a:chExt cx="4509386" cy="4073525"/>
          </a:xfrm>
        </p:grpSpPr>
        <p:sp>
          <p:nvSpPr>
            <p:cNvPr id="30720" name="Text Box 12">
              <a:extLst>
                <a:ext uri="{FF2B5EF4-FFF2-40B4-BE49-F238E27FC236}">
                  <a16:creationId xmlns:a16="http://schemas.microsoft.com/office/drawing/2014/main" id="{5AC6B571-01EE-8BDD-712C-4D7FDB05224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97786" y="5983587"/>
              <a:ext cx="419100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30721" name="Text Box 13">
              <a:extLst>
                <a:ext uri="{FF2B5EF4-FFF2-40B4-BE49-F238E27FC236}">
                  <a16:creationId xmlns:a16="http://schemas.microsoft.com/office/drawing/2014/main" id="{C6A070D6-6D5E-11B8-7F44-719B38847F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89886" y="5983587"/>
              <a:ext cx="419100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30722" name="Text Box 14">
              <a:extLst>
                <a:ext uri="{FF2B5EF4-FFF2-40B4-BE49-F238E27FC236}">
                  <a16:creationId xmlns:a16="http://schemas.microsoft.com/office/drawing/2014/main" id="{B984058B-A394-1499-D824-D2F2449ED4D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26436" y="5977237"/>
              <a:ext cx="358775" cy="4000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3</a:t>
              </a:r>
            </a:p>
          </p:txBody>
        </p:sp>
        <p:sp>
          <p:nvSpPr>
            <p:cNvPr id="30723" name="Text Box 15">
              <a:extLst>
                <a:ext uri="{FF2B5EF4-FFF2-40B4-BE49-F238E27FC236}">
                  <a16:creationId xmlns:a16="http://schemas.microsoft.com/office/drawing/2014/main" id="{2843F002-3070-DF5A-EE29-A1989B11E57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34411" y="5977237"/>
              <a:ext cx="419100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4</a:t>
              </a:r>
            </a:p>
          </p:txBody>
        </p:sp>
        <p:sp>
          <p:nvSpPr>
            <p:cNvPr id="30724" name="Text Box 16">
              <a:extLst>
                <a:ext uri="{FF2B5EF4-FFF2-40B4-BE49-F238E27FC236}">
                  <a16:creationId xmlns:a16="http://schemas.microsoft.com/office/drawing/2014/main" id="{A18D082E-A411-4DA2-070C-015E30C1C6D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58261" y="5970887"/>
              <a:ext cx="419100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30725" name="Text Box 17">
              <a:extLst>
                <a:ext uri="{FF2B5EF4-FFF2-40B4-BE49-F238E27FC236}">
                  <a16:creationId xmlns:a16="http://schemas.microsoft.com/office/drawing/2014/main" id="{976D5EFA-6F50-54DF-DCC6-545A51816E9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74174" y="5964537"/>
              <a:ext cx="419100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6</a:t>
              </a:r>
            </a:p>
          </p:txBody>
        </p:sp>
        <p:sp>
          <p:nvSpPr>
            <p:cNvPr id="30726" name="Text Box 18">
              <a:extLst>
                <a:ext uri="{FF2B5EF4-FFF2-40B4-BE49-F238E27FC236}">
                  <a16:creationId xmlns:a16="http://schemas.microsoft.com/office/drawing/2014/main" id="{9AB1134C-7E4B-655F-9A7C-F4C74C6E55F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5324" y="5955012"/>
              <a:ext cx="568325" cy="4000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7</a:t>
              </a:r>
            </a:p>
          </p:txBody>
        </p:sp>
        <p:sp>
          <p:nvSpPr>
            <p:cNvPr id="30727" name="Text Box 19">
              <a:extLst>
                <a:ext uri="{FF2B5EF4-FFF2-40B4-BE49-F238E27FC236}">
                  <a16:creationId xmlns:a16="http://schemas.microsoft.com/office/drawing/2014/main" id="{51F2964D-C719-D717-527F-46CCB00FE77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18699" y="5956600"/>
              <a:ext cx="373063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8</a:t>
              </a:r>
            </a:p>
          </p:txBody>
        </p:sp>
        <p:sp>
          <p:nvSpPr>
            <p:cNvPr id="30728" name="Text Box 20">
              <a:extLst>
                <a:ext uri="{FF2B5EF4-FFF2-40B4-BE49-F238E27FC236}">
                  <a16:creationId xmlns:a16="http://schemas.microsoft.com/office/drawing/2014/main" id="{17D9F435-174F-A74E-1D96-B797B6CD2E9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28261" y="5970887"/>
              <a:ext cx="417513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9</a:t>
              </a:r>
            </a:p>
          </p:txBody>
        </p:sp>
        <p:sp>
          <p:nvSpPr>
            <p:cNvPr id="30729" name="Text Box 21">
              <a:extLst>
                <a:ext uri="{FF2B5EF4-FFF2-40B4-BE49-F238E27FC236}">
                  <a16:creationId xmlns:a16="http://schemas.microsoft.com/office/drawing/2014/main" id="{E1E9169B-38AA-FAC6-7132-1011336F5CF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4486" y="5962950"/>
              <a:ext cx="520700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30730" name="Text Box 22">
              <a:extLst>
                <a:ext uri="{FF2B5EF4-FFF2-40B4-BE49-F238E27FC236}">
                  <a16:creationId xmlns:a16="http://schemas.microsoft.com/office/drawing/2014/main" id="{BAA91CF9-3491-272E-3ED9-CD26502A37A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85211" y="6243937"/>
              <a:ext cx="2341563" cy="3698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buFontTx/>
                <a:buNone/>
              </a:pPr>
              <a:r>
                <a:rPr lang="en-GB" altLang="en-US" sz="1800" dirty="0">
                  <a:solidFill>
                    <a:schemeClr val="accent2"/>
                  </a:solidFill>
                  <a:latin typeface="Comic Sans MS" panose="030F0702030302020204" pitchFamily="66" charset="0"/>
                </a:rPr>
                <a:t>Rank of </a:t>
              </a:r>
              <a:r>
                <a:rPr lang="en-GB" altLang="en-US" sz="1800" i="1" dirty="0">
                  <a:solidFill>
                    <a:schemeClr val="accent2"/>
                  </a:solidFill>
                  <a:cs typeface="Times New Roman" panose="02020603050405020304" pitchFamily="18" charset="0"/>
                </a:rPr>
                <a:t>t</a:t>
              </a:r>
              <a:endParaRPr lang="en-GB" altLang="en-US" sz="1800" baseline="30000" dirty="0">
                <a:solidFill>
                  <a:schemeClr val="accent2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30731" name="Text Box 23">
              <a:extLst>
                <a:ext uri="{FF2B5EF4-FFF2-40B4-BE49-F238E27FC236}">
                  <a16:creationId xmlns:a16="http://schemas.microsoft.com/office/drawing/2014/main" id="{7C884F9B-3DCB-B429-174A-63365B22BD1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4236" y="5447220"/>
              <a:ext cx="520700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30751" name="Text Box 24">
              <a:extLst>
                <a:ext uri="{FF2B5EF4-FFF2-40B4-BE49-F238E27FC236}">
                  <a16:creationId xmlns:a16="http://schemas.microsoft.com/office/drawing/2014/main" id="{943AA9EB-9F5F-560F-7479-F25C049D05B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6872" y="5103187"/>
              <a:ext cx="312748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160" name="Text Box 25">
              <a:extLst>
                <a:ext uri="{FF2B5EF4-FFF2-40B4-BE49-F238E27FC236}">
                  <a16:creationId xmlns:a16="http://schemas.microsoft.com/office/drawing/2014/main" id="{373844E3-4733-EE84-C31A-80729826B3D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4855" y="4788588"/>
              <a:ext cx="307340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3</a:t>
              </a:r>
            </a:p>
          </p:txBody>
        </p:sp>
        <p:sp>
          <p:nvSpPr>
            <p:cNvPr id="161" name="Text Box 26">
              <a:extLst>
                <a:ext uri="{FF2B5EF4-FFF2-40B4-BE49-F238E27FC236}">
                  <a16:creationId xmlns:a16="http://schemas.microsoft.com/office/drawing/2014/main" id="{E7F7247C-3C1F-46FB-C0B3-1E0D05322C7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3452" y="4500861"/>
              <a:ext cx="315912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4</a:t>
              </a:r>
            </a:p>
          </p:txBody>
        </p:sp>
        <p:sp>
          <p:nvSpPr>
            <p:cNvPr id="162" name="Text Box 27">
              <a:extLst>
                <a:ext uri="{FF2B5EF4-FFF2-40B4-BE49-F238E27FC236}">
                  <a16:creationId xmlns:a16="http://schemas.microsoft.com/office/drawing/2014/main" id="{86FFC5ED-AD14-F181-75B4-417F2FF80CC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7739" y="4175452"/>
              <a:ext cx="301625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163" name="Text Box 28">
              <a:extLst>
                <a:ext uri="{FF2B5EF4-FFF2-40B4-BE49-F238E27FC236}">
                  <a16:creationId xmlns:a16="http://schemas.microsoft.com/office/drawing/2014/main" id="{E614434C-1452-FF58-47DB-4093EDF81D5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5548" y="3846136"/>
              <a:ext cx="322577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6</a:t>
              </a:r>
            </a:p>
          </p:txBody>
        </p:sp>
        <p:sp>
          <p:nvSpPr>
            <p:cNvPr id="164" name="Text Box 29">
              <a:extLst>
                <a:ext uri="{FF2B5EF4-FFF2-40B4-BE49-F238E27FC236}">
                  <a16:creationId xmlns:a16="http://schemas.microsoft.com/office/drawing/2014/main" id="{4317EDE4-4A35-FF29-D159-23B7C4DC100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7272" y="3525489"/>
              <a:ext cx="322266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7</a:t>
              </a:r>
            </a:p>
          </p:txBody>
        </p:sp>
        <p:sp>
          <p:nvSpPr>
            <p:cNvPr id="165" name="Text Box 30">
              <a:extLst>
                <a:ext uri="{FF2B5EF4-FFF2-40B4-BE49-F238E27FC236}">
                  <a16:creationId xmlns:a16="http://schemas.microsoft.com/office/drawing/2014/main" id="{538214B6-1111-C248-9251-76119BA65CA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8487" y="3211322"/>
              <a:ext cx="357187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8</a:t>
              </a:r>
            </a:p>
          </p:txBody>
        </p:sp>
        <p:sp>
          <p:nvSpPr>
            <p:cNvPr id="166" name="Text Box 122">
              <a:extLst>
                <a:ext uri="{FF2B5EF4-FFF2-40B4-BE49-F238E27FC236}">
                  <a16:creationId xmlns:a16="http://schemas.microsoft.com/office/drawing/2014/main" id="{A7BEBEEB-DC07-B514-5FA6-CC3DEDB35D7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5433" y="2886092"/>
              <a:ext cx="225859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9</a:t>
              </a:r>
            </a:p>
          </p:txBody>
        </p:sp>
        <p:sp>
          <p:nvSpPr>
            <p:cNvPr id="167" name="Text Box 123">
              <a:extLst>
                <a:ext uri="{FF2B5EF4-FFF2-40B4-BE49-F238E27FC236}">
                  <a16:creationId xmlns:a16="http://schemas.microsoft.com/office/drawing/2014/main" id="{A9B60DF9-128A-9199-3730-813651E95D5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6200000">
              <a:off x="-738567" y="3752778"/>
              <a:ext cx="2128093" cy="3698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buFontTx/>
                <a:buNone/>
              </a:pPr>
              <a:r>
                <a:rPr lang="en-GB" altLang="en-US" sz="1800" dirty="0">
                  <a:solidFill>
                    <a:schemeClr val="accent2"/>
                  </a:solidFill>
                  <a:latin typeface="Comic Sans MS" panose="030F0702030302020204" pitchFamily="66" charset="0"/>
                </a:rPr>
                <a:t>Rank of </a:t>
              </a:r>
              <a:r>
                <a:rPr lang="en-GB" altLang="en-US" sz="1800" i="1" dirty="0">
                  <a:solidFill>
                    <a:schemeClr val="accent2"/>
                  </a:solidFill>
                  <a:cs typeface="Times New Roman" panose="02020603050405020304" pitchFamily="18" charset="0"/>
                </a:rPr>
                <a:t>P</a:t>
              </a:r>
              <a:endParaRPr lang="en-GB" altLang="en-US" sz="1800" dirty="0">
                <a:solidFill>
                  <a:schemeClr val="accent2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68" name="Rectangle 33">
              <a:extLst>
                <a:ext uri="{FF2B5EF4-FFF2-40B4-BE49-F238E27FC236}">
                  <a16:creationId xmlns:a16="http://schemas.microsoft.com/office/drawing/2014/main" id="{B08D1737-BE0A-CF40-296A-480B29C895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3000" y="564184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69" name="Rectangle 33">
              <a:extLst>
                <a:ext uri="{FF2B5EF4-FFF2-40B4-BE49-F238E27FC236}">
                  <a16:creationId xmlns:a16="http://schemas.microsoft.com/office/drawing/2014/main" id="{E01A8DB5-F089-172F-D6DA-402A685949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3040" y="564184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70" name="Rectangle 33">
              <a:extLst>
                <a:ext uri="{FF2B5EF4-FFF2-40B4-BE49-F238E27FC236}">
                  <a16:creationId xmlns:a16="http://schemas.microsoft.com/office/drawing/2014/main" id="{FCF1D833-6637-CFC3-4588-EFAFCB8418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3080" y="564184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71" name="Rectangle 33">
              <a:extLst>
                <a:ext uri="{FF2B5EF4-FFF2-40B4-BE49-F238E27FC236}">
                  <a16:creationId xmlns:a16="http://schemas.microsoft.com/office/drawing/2014/main" id="{35B170E9-F580-F1DD-C3B4-E3ED9E1672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3120" y="5639020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72" name="Rectangle 33">
              <a:extLst>
                <a:ext uri="{FF2B5EF4-FFF2-40B4-BE49-F238E27FC236}">
                  <a16:creationId xmlns:a16="http://schemas.microsoft.com/office/drawing/2014/main" id="{343FBD1F-6CDF-A58E-AEA3-934D385E31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23160" y="564184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73" name="Rectangle 33">
              <a:extLst>
                <a:ext uri="{FF2B5EF4-FFF2-40B4-BE49-F238E27FC236}">
                  <a16:creationId xmlns:a16="http://schemas.microsoft.com/office/drawing/2014/main" id="{B70F2F0D-0F27-78AE-30E3-8EE63039B1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8697" y="564184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74" name="Rectangle 33">
              <a:extLst>
                <a:ext uri="{FF2B5EF4-FFF2-40B4-BE49-F238E27FC236}">
                  <a16:creationId xmlns:a16="http://schemas.microsoft.com/office/drawing/2014/main" id="{04632F80-D82E-D7EE-7469-559B4FFF3A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3240" y="564184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75" name="Rectangle 33">
              <a:extLst>
                <a:ext uri="{FF2B5EF4-FFF2-40B4-BE49-F238E27FC236}">
                  <a16:creationId xmlns:a16="http://schemas.microsoft.com/office/drawing/2014/main" id="{D7455243-2CE2-0362-94A0-59315A5C8D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83280" y="564184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76" name="Rectangle 33">
              <a:extLst>
                <a:ext uri="{FF2B5EF4-FFF2-40B4-BE49-F238E27FC236}">
                  <a16:creationId xmlns:a16="http://schemas.microsoft.com/office/drawing/2014/main" id="{8CE91F7B-6A1D-644C-C534-211B921F13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03320" y="564184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77" name="Rectangle 33">
              <a:extLst>
                <a:ext uri="{FF2B5EF4-FFF2-40B4-BE49-F238E27FC236}">
                  <a16:creationId xmlns:a16="http://schemas.microsoft.com/office/drawing/2014/main" id="{2B61B9F7-2F89-6102-F672-D12B19974B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23360" y="564184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0" name="Text Box 21">
              <a:extLst>
                <a:ext uri="{FF2B5EF4-FFF2-40B4-BE49-F238E27FC236}">
                  <a16:creationId xmlns:a16="http://schemas.microsoft.com/office/drawing/2014/main" id="{3B5D8BF3-C523-5869-7915-A01AB5A83C0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29222" y="5951708"/>
              <a:ext cx="520700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11</a:t>
              </a:r>
            </a:p>
          </p:txBody>
        </p:sp>
        <p:sp>
          <p:nvSpPr>
            <p:cNvPr id="181" name="Rectangle 33">
              <a:extLst>
                <a:ext uri="{FF2B5EF4-FFF2-40B4-BE49-F238E27FC236}">
                  <a16:creationId xmlns:a16="http://schemas.microsoft.com/office/drawing/2014/main" id="{B6E5198D-B3DF-77A4-C377-BACCAD71F1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2365" y="5323331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2" name="Rectangle 33">
              <a:extLst>
                <a:ext uri="{FF2B5EF4-FFF2-40B4-BE49-F238E27FC236}">
                  <a16:creationId xmlns:a16="http://schemas.microsoft.com/office/drawing/2014/main" id="{EFCA0D58-45CA-95E3-2B18-4383181C54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2405" y="5323331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3" name="Rectangle 33">
              <a:extLst>
                <a:ext uri="{FF2B5EF4-FFF2-40B4-BE49-F238E27FC236}">
                  <a16:creationId xmlns:a16="http://schemas.microsoft.com/office/drawing/2014/main" id="{533E43AD-75BB-0C02-C601-297FA55F73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2445" y="5323331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4" name="Rectangle 33">
              <a:extLst>
                <a:ext uri="{FF2B5EF4-FFF2-40B4-BE49-F238E27FC236}">
                  <a16:creationId xmlns:a16="http://schemas.microsoft.com/office/drawing/2014/main" id="{10C26AF8-ED5C-9AAB-CA7C-EC937594DB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2485" y="5320503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5" name="Rectangle 33">
              <a:extLst>
                <a:ext uri="{FF2B5EF4-FFF2-40B4-BE49-F238E27FC236}">
                  <a16:creationId xmlns:a16="http://schemas.microsoft.com/office/drawing/2014/main" id="{FA68B8FF-BE01-7101-FE97-83DFB55324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23160" y="5323331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6" name="Rectangle 33">
              <a:extLst>
                <a:ext uri="{FF2B5EF4-FFF2-40B4-BE49-F238E27FC236}">
                  <a16:creationId xmlns:a16="http://schemas.microsoft.com/office/drawing/2014/main" id="{49CD8897-7BC1-9124-0BEC-90AE6D5541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3200" y="5323331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7" name="Rectangle 33">
              <a:extLst>
                <a:ext uri="{FF2B5EF4-FFF2-40B4-BE49-F238E27FC236}">
                  <a16:creationId xmlns:a16="http://schemas.microsoft.com/office/drawing/2014/main" id="{7D2DAFCF-58AB-91F5-C56A-5275C28D30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3240" y="5323331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9" name="Rectangle 33">
              <a:extLst>
                <a:ext uri="{FF2B5EF4-FFF2-40B4-BE49-F238E27FC236}">
                  <a16:creationId xmlns:a16="http://schemas.microsoft.com/office/drawing/2014/main" id="{C4D94159-35F1-9966-B1C8-347867E49D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83280" y="5323331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90" name="Rectangle 33">
              <a:extLst>
                <a:ext uri="{FF2B5EF4-FFF2-40B4-BE49-F238E27FC236}">
                  <a16:creationId xmlns:a16="http://schemas.microsoft.com/office/drawing/2014/main" id="{A8093A04-B549-BCFA-0A81-6E6EC4003F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03320" y="5323331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91" name="Rectangle 33">
              <a:extLst>
                <a:ext uri="{FF2B5EF4-FFF2-40B4-BE49-F238E27FC236}">
                  <a16:creationId xmlns:a16="http://schemas.microsoft.com/office/drawing/2014/main" id="{52FAD39A-9BC0-4916-4C7F-D3BACA5135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23360" y="5323331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16" name="Rectangle 33">
              <a:extLst>
                <a:ext uri="{FF2B5EF4-FFF2-40B4-BE49-F238E27FC236}">
                  <a16:creationId xmlns:a16="http://schemas.microsoft.com/office/drawing/2014/main" id="{7E57D62C-0609-130D-0A55-8EBBBB2A57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4259" y="564184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17" name="Rectangle 33">
              <a:extLst>
                <a:ext uri="{FF2B5EF4-FFF2-40B4-BE49-F238E27FC236}">
                  <a16:creationId xmlns:a16="http://schemas.microsoft.com/office/drawing/2014/main" id="{2213C13C-CD3C-4E43-77B5-D8EC4D388C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3624" y="532180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18" name="Rectangle 33">
              <a:extLst>
                <a:ext uri="{FF2B5EF4-FFF2-40B4-BE49-F238E27FC236}">
                  <a16:creationId xmlns:a16="http://schemas.microsoft.com/office/drawing/2014/main" id="{08BF5604-6E2D-06FC-FBF1-5B84ED9572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1240" y="500176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19" name="Rectangle 33">
              <a:extLst>
                <a:ext uri="{FF2B5EF4-FFF2-40B4-BE49-F238E27FC236}">
                  <a16:creationId xmlns:a16="http://schemas.microsoft.com/office/drawing/2014/main" id="{8B38F45E-2B76-EE39-F7B3-4EA0AA3B4E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1280" y="500176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20" name="Rectangle 33">
              <a:extLst>
                <a:ext uri="{FF2B5EF4-FFF2-40B4-BE49-F238E27FC236}">
                  <a16:creationId xmlns:a16="http://schemas.microsoft.com/office/drawing/2014/main" id="{5B3BA592-57B5-1EF3-4D77-6211D4DA25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1320" y="500176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21" name="Rectangle 33">
              <a:extLst>
                <a:ext uri="{FF2B5EF4-FFF2-40B4-BE49-F238E27FC236}">
                  <a16:creationId xmlns:a16="http://schemas.microsoft.com/office/drawing/2014/main" id="{ECA6A9D8-6B6B-A196-08D4-37664CD538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1360" y="500176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22" name="Rectangle 33">
              <a:extLst>
                <a:ext uri="{FF2B5EF4-FFF2-40B4-BE49-F238E27FC236}">
                  <a16:creationId xmlns:a16="http://schemas.microsoft.com/office/drawing/2014/main" id="{5FFB33AC-6F19-B3E7-1FCB-BF8838F3EE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23160" y="500176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23" name="Rectangle 33">
              <a:extLst>
                <a:ext uri="{FF2B5EF4-FFF2-40B4-BE49-F238E27FC236}">
                  <a16:creationId xmlns:a16="http://schemas.microsoft.com/office/drawing/2014/main" id="{0FBCBE7F-F62A-4268-AFE2-E00A861FDF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3200" y="500176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24" name="Rectangle 33">
              <a:extLst>
                <a:ext uri="{FF2B5EF4-FFF2-40B4-BE49-F238E27FC236}">
                  <a16:creationId xmlns:a16="http://schemas.microsoft.com/office/drawing/2014/main" id="{E969B99F-D0F3-EEB8-2F96-B846FAE472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3240" y="500176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25" name="Rectangle 33">
              <a:extLst>
                <a:ext uri="{FF2B5EF4-FFF2-40B4-BE49-F238E27FC236}">
                  <a16:creationId xmlns:a16="http://schemas.microsoft.com/office/drawing/2014/main" id="{2D8A8CA1-2F29-E156-F7BE-367231B4DA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83280" y="500176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26" name="Rectangle 33">
              <a:extLst>
                <a:ext uri="{FF2B5EF4-FFF2-40B4-BE49-F238E27FC236}">
                  <a16:creationId xmlns:a16="http://schemas.microsoft.com/office/drawing/2014/main" id="{12611A43-1B83-1A3B-CA1F-98ECB05A06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03320" y="500176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27" name="Rectangle 33">
              <a:extLst>
                <a:ext uri="{FF2B5EF4-FFF2-40B4-BE49-F238E27FC236}">
                  <a16:creationId xmlns:a16="http://schemas.microsoft.com/office/drawing/2014/main" id="{DA1ABD03-D491-1C99-1E4C-5B8B0A039F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23360" y="500176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28" name="Rectangle 33">
              <a:extLst>
                <a:ext uri="{FF2B5EF4-FFF2-40B4-BE49-F238E27FC236}">
                  <a16:creationId xmlns:a16="http://schemas.microsoft.com/office/drawing/2014/main" id="{1C116887-5722-20C9-C4F5-0FBF7CFC99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0605" y="468172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29" name="Rectangle 33">
              <a:extLst>
                <a:ext uri="{FF2B5EF4-FFF2-40B4-BE49-F238E27FC236}">
                  <a16:creationId xmlns:a16="http://schemas.microsoft.com/office/drawing/2014/main" id="{5702078A-5805-B3FB-74D6-25E2374195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0645" y="468172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30" name="Rectangle 33">
              <a:extLst>
                <a:ext uri="{FF2B5EF4-FFF2-40B4-BE49-F238E27FC236}">
                  <a16:creationId xmlns:a16="http://schemas.microsoft.com/office/drawing/2014/main" id="{7A0FF6AE-8444-CD18-CC66-8B8603EBC6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0685" y="468172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31" name="Rectangle 33">
              <a:extLst>
                <a:ext uri="{FF2B5EF4-FFF2-40B4-BE49-F238E27FC236}">
                  <a16:creationId xmlns:a16="http://schemas.microsoft.com/office/drawing/2014/main" id="{8DD0954E-7ADB-3A12-2F00-CD97EBD707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0725" y="468172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32" name="Rectangle 33">
              <a:extLst>
                <a:ext uri="{FF2B5EF4-FFF2-40B4-BE49-F238E27FC236}">
                  <a16:creationId xmlns:a16="http://schemas.microsoft.com/office/drawing/2014/main" id="{ED445C93-B47B-65B4-1DCA-3BDC2F7A04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23160" y="468172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33" name="Rectangle 33">
              <a:extLst>
                <a:ext uri="{FF2B5EF4-FFF2-40B4-BE49-F238E27FC236}">
                  <a16:creationId xmlns:a16="http://schemas.microsoft.com/office/drawing/2014/main" id="{97BE6220-8344-045A-BE70-DC8DCE7CF5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1440" y="468172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34" name="Rectangle 33">
              <a:extLst>
                <a:ext uri="{FF2B5EF4-FFF2-40B4-BE49-F238E27FC236}">
                  <a16:creationId xmlns:a16="http://schemas.microsoft.com/office/drawing/2014/main" id="{06F5C55F-6150-F1EE-27DB-6075777691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3240" y="468172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35" name="Rectangle 33">
              <a:extLst>
                <a:ext uri="{FF2B5EF4-FFF2-40B4-BE49-F238E27FC236}">
                  <a16:creationId xmlns:a16="http://schemas.microsoft.com/office/drawing/2014/main" id="{C4E5D699-DBA1-028C-9A25-1A368B41DE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83280" y="468172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36" name="Rectangle 33">
              <a:extLst>
                <a:ext uri="{FF2B5EF4-FFF2-40B4-BE49-F238E27FC236}">
                  <a16:creationId xmlns:a16="http://schemas.microsoft.com/office/drawing/2014/main" id="{8841277A-1F35-39BA-66B2-0AC2F3D0DD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03320" y="468172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37" name="Rectangle 33">
              <a:extLst>
                <a:ext uri="{FF2B5EF4-FFF2-40B4-BE49-F238E27FC236}">
                  <a16:creationId xmlns:a16="http://schemas.microsoft.com/office/drawing/2014/main" id="{1F6B9F8D-723E-E634-7023-718537F0E9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23360" y="468172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38" name="Rectangle 33">
              <a:extLst>
                <a:ext uri="{FF2B5EF4-FFF2-40B4-BE49-F238E27FC236}">
                  <a16:creationId xmlns:a16="http://schemas.microsoft.com/office/drawing/2014/main" id="{E6010BB5-593E-A308-1B62-6A69D202B8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2499" y="500176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39" name="Rectangle 33">
              <a:extLst>
                <a:ext uri="{FF2B5EF4-FFF2-40B4-BE49-F238E27FC236}">
                  <a16:creationId xmlns:a16="http://schemas.microsoft.com/office/drawing/2014/main" id="{105B1B70-FA5C-2798-BAB4-3F123EC9C2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1864" y="468172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40" name="Rectangle 33">
              <a:extLst>
                <a:ext uri="{FF2B5EF4-FFF2-40B4-BE49-F238E27FC236}">
                  <a16:creationId xmlns:a16="http://schemas.microsoft.com/office/drawing/2014/main" id="{76655E6A-5CFA-F779-68ED-09F14DDA44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3000" y="436168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41" name="Rectangle 33">
              <a:extLst>
                <a:ext uri="{FF2B5EF4-FFF2-40B4-BE49-F238E27FC236}">
                  <a16:creationId xmlns:a16="http://schemas.microsoft.com/office/drawing/2014/main" id="{7647C532-213A-9025-B916-A92559E5DF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3040" y="436168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46" name="Rectangle 33">
              <a:extLst>
                <a:ext uri="{FF2B5EF4-FFF2-40B4-BE49-F238E27FC236}">
                  <a16:creationId xmlns:a16="http://schemas.microsoft.com/office/drawing/2014/main" id="{590D362A-7A11-DEE1-14F6-BCCDA1FCB4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3080" y="436168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92" name="Rectangle 33">
              <a:extLst>
                <a:ext uri="{FF2B5EF4-FFF2-40B4-BE49-F238E27FC236}">
                  <a16:creationId xmlns:a16="http://schemas.microsoft.com/office/drawing/2014/main" id="{4280256D-E7E1-54F7-5217-CE9ABD2A6F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3120" y="436168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95" name="Rectangle 33">
              <a:extLst>
                <a:ext uri="{FF2B5EF4-FFF2-40B4-BE49-F238E27FC236}">
                  <a16:creationId xmlns:a16="http://schemas.microsoft.com/office/drawing/2014/main" id="{711F5A87-A711-E7D1-6F27-012F11F115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23160" y="436168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96" name="Rectangle 33">
              <a:extLst>
                <a:ext uri="{FF2B5EF4-FFF2-40B4-BE49-F238E27FC236}">
                  <a16:creationId xmlns:a16="http://schemas.microsoft.com/office/drawing/2014/main" id="{633A2FFF-E957-4B9A-812C-3C53F327B9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3200" y="436168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97" name="Rectangle 33">
              <a:extLst>
                <a:ext uri="{FF2B5EF4-FFF2-40B4-BE49-F238E27FC236}">
                  <a16:creationId xmlns:a16="http://schemas.microsoft.com/office/drawing/2014/main" id="{0E06FE6F-CDEE-5705-0491-40BC2260CA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3240" y="436168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98" name="Rectangle 33">
              <a:extLst>
                <a:ext uri="{FF2B5EF4-FFF2-40B4-BE49-F238E27FC236}">
                  <a16:creationId xmlns:a16="http://schemas.microsoft.com/office/drawing/2014/main" id="{B40E89E6-45A8-0C98-543D-C3A306AB9A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83280" y="436168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99" name="Rectangle 33">
              <a:extLst>
                <a:ext uri="{FF2B5EF4-FFF2-40B4-BE49-F238E27FC236}">
                  <a16:creationId xmlns:a16="http://schemas.microsoft.com/office/drawing/2014/main" id="{EFA3A623-C647-4D36-3220-68E1314B25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03320" y="436168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00" name="Rectangle 33">
              <a:extLst>
                <a:ext uri="{FF2B5EF4-FFF2-40B4-BE49-F238E27FC236}">
                  <a16:creationId xmlns:a16="http://schemas.microsoft.com/office/drawing/2014/main" id="{B36E0402-A082-6753-934B-93C529B632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23360" y="436168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01" name="Rectangle 33">
              <a:extLst>
                <a:ext uri="{FF2B5EF4-FFF2-40B4-BE49-F238E27FC236}">
                  <a16:creationId xmlns:a16="http://schemas.microsoft.com/office/drawing/2014/main" id="{496F672C-7179-F8D4-D87B-D31D46DA36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3000" y="404164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02" name="Rectangle 33">
              <a:extLst>
                <a:ext uri="{FF2B5EF4-FFF2-40B4-BE49-F238E27FC236}">
                  <a16:creationId xmlns:a16="http://schemas.microsoft.com/office/drawing/2014/main" id="{BA349594-B7FE-B5F5-3EDB-C5C6062A22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3040" y="404164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03" name="Rectangle 33">
              <a:extLst>
                <a:ext uri="{FF2B5EF4-FFF2-40B4-BE49-F238E27FC236}">
                  <a16:creationId xmlns:a16="http://schemas.microsoft.com/office/drawing/2014/main" id="{54810B49-5A32-261B-0FA4-64FAE80319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3080" y="404164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04" name="Rectangle 33">
              <a:extLst>
                <a:ext uri="{FF2B5EF4-FFF2-40B4-BE49-F238E27FC236}">
                  <a16:creationId xmlns:a16="http://schemas.microsoft.com/office/drawing/2014/main" id="{1A04E332-EFC7-31FB-7EEB-FF0F1B720E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3120" y="404164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05" name="Rectangle 33">
              <a:extLst>
                <a:ext uri="{FF2B5EF4-FFF2-40B4-BE49-F238E27FC236}">
                  <a16:creationId xmlns:a16="http://schemas.microsoft.com/office/drawing/2014/main" id="{72104EEA-9C03-FADA-71BF-6ABE69C0CB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23160" y="404164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06" name="Rectangle 33">
              <a:extLst>
                <a:ext uri="{FF2B5EF4-FFF2-40B4-BE49-F238E27FC236}">
                  <a16:creationId xmlns:a16="http://schemas.microsoft.com/office/drawing/2014/main" id="{B12F05FE-0EC4-1A50-D043-784D01F6E9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3200" y="404164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07" name="Rectangle 33">
              <a:extLst>
                <a:ext uri="{FF2B5EF4-FFF2-40B4-BE49-F238E27FC236}">
                  <a16:creationId xmlns:a16="http://schemas.microsoft.com/office/drawing/2014/main" id="{59A38996-57C9-E603-29B6-356177EDA2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3240" y="404164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08" name="Rectangle 33">
              <a:extLst>
                <a:ext uri="{FF2B5EF4-FFF2-40B4-BE49-F238E27FC236}">
                  <a16:creationId xmlns:a16="http://schemas.microsoft.com/office/drawing/2014/main" id="{6EAB1580-D334-7E0F-8C54-98196C1496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83280" y="404164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09" name="Rectangle 33">
              <a:extLst>
                <a:ext uri="{FF2B5EF4-FFF2-40B4-BE49-F238E27FC236}">
                  <a16:creationId xmlns:a16="http://schemas.microsoft.com/office/drawing/2014/main" id="{3536DC77-4348-C2F8-8FEB-041448FAC7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03320" y="404164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10" name="Rectangle 33">
              <a:extLst>
                <a:ext uri="{FF2B5EF4-FFF2-40B4-BE49-F238E27FC236}">
                  <a16:creationId xmlns:a16="http://schemas.microsoft.com/office/drawing/2014/main" id="{0EE1D3CF-6847-60BA-213D-FDADEED13F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23360" y="404164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11" name="Rectangle 33">
              <a:extLst>
                <a:ext uri="{FF2B5EF4-FFF2-40B4-BE49-F238E27FC236}">
                  <a16:creationId xmlns:a16="http://schemas.microsoft.com/office/drawing/2014/main" id="{B18FCF19-1568-7785-EAD7-3394B94DCC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2960" y="436168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14" name="Rectangle 33">
              <a:extLst>
                <a:ext uri="{FF2B5EF4-FFF2-40B4-BE49-F238E27FC236}">
                  <a16:creationId xmlns:a16="http://schemas.microsoft.com/office/drawing/2014/main" id="{6CE32C37-F9FC-4801-C70C-93947AFB27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2960" y="404164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15" name="Rectangle 33">
              <a:extLst>
                <a:ext uri="{FF2B5EF4-FFF2-40B4-BE49-F238E27FC236}">
                  <a16:creationId xmlns:a16="http://schemas.microsoft.com/office/drawing/2014/main" id="{1791DF75-E49B-953C-C810-2CF4233791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3000" y="372160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16" name="Rectangle 33">
              <a:extLst>
                <a:ext uri="{FF2B5EF4-FFF2-40B4-BE49-F238E27FC236}">
                  <a16:creationId xmlns:a16="http://schemas.microsoft.com/office/drawing/2014/main" id="{D2743DF3-71CB-84AF-67BA-9B8D7C0546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3040" y="372160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17" name="Rectangle 33">
              <a:extLst>
                <a:ext uri="{FF2B5EF4-FFF2-40B4-BE49-F238E27FC236}">
                  <a16:creationId xmlns:a16="http://schemas.microsoft.com/office/drawing/2014/main" id="{C90E2877-281A-BE17-A245-240C4D670B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3080" y="372160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18" name="Rectangle 33">
              <a:extLst>
                <a:ext uri="{FF2B5EF4-FFF2-40B4-BE49-F238E27FC236}">
                  <a16:creationId xmlns:a16="http://schemas.microsoft.com/office/drawing/2014/main" id="{E57791FF-72CD-01FB-AC9C-D807883CCF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3120" y="372160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19" name="Rectangle 33">
              <a:extLst>
                <a:ext uri="{FF2B5EF4-FFF2-40B4-BE49-F238E27FC236}">
                  <a16:creationId xmlns:a16="http://schemas.microsoft.com/office/drawing/2014/main" id="{F860D8BE-84C7-761C-2914-7B98F015E9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23160" y="372160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29" name="Rectangle 33">
              <a:extLst>
                <a:ext uri="{FF2B5EF4-FFF2-40B4-BE49-F238E27FC236}">
                  <a16:creationId xmlns:a16="http://schemas.microsoft.com/office/drawing/2014/main" id="{64876D55-C994-D740-19B9-3CB62DCCC4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3200" y="372160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30" name="Rectangle 33">
              <a:extLst>
                <a:ext uri="{FF2B5EF4-FFF2-40B4-BE49-F238E27FC236}">
                  <a16:creationId xmlns:a16="http://schemas.microsoft.com/office/drawing/2014/main" id="{1ED88562-FD6E-25F8-ECDD-BA0E0AE8F3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3240" y="372160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35" name="Rectangle 33">
              <a:extLst>
                <a:ext uri="{FF2B5EF4-FFF2-40B4-BE49-F238E27FC236}">
                  <a16:creationId xmlns:a16="http://schemas.microsoft.com/office/drawing/2014/main" id="{DE377BD0-04C4-73DC-5EBE-CA9404DEC1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83280" y="372160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36" name="Rectangle 33">
              <a:extLst>
                <a:ext uri="{FF2B5EF4-FFF2-40B4-BE49-F238E27FC236}">
                  <a16:creationId xmlns:a16="http://schemas.microsoft.com/office/drawing/2014/main" id="{8956C75D-3157-6015-79EC-8576AE2A4D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03320" y="372160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37" name="Rectangle 33">
              <a:extLst>
                <a:ext uri="{FF2B5EF4-FFF2-40B4-BE49-F238E27FC236}">
                  <a16:creationId xmlns:a16="http://schemas.microsoft.com/office/drawing/2014/main" id="{313737B5-CFB7-5F46-7DAC-1AD7A660EC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23360" y="372160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38" name="Rectangle 33">
              <a:extLst>
                <a:ext uri="{FF2B5EF4-FFF2-40B4-BE49-F238E27FC236}">
                  <a16:creationId xmlns:a16="http://schemas.microsoft.com/office/drawing/2014/main" id="{E1B9D79F-1FEE-39CD-DCD8-B0341CCAF8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3000" y="340156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39" name="Rectangle 33">
              <a:extLst>
                <a:ext uri="{FF2B5EF4-FFF2-40B4-BE49-F238E27FC236}">
                  <a16:creationId xmlns:a16="http://schemas.microsoft.com/office/drawing/2014/main" id="{C498DD88-86BC-BA5E-9470-D627BCB275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3040" y="340156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40" name="Rectangle 33">
              <a:extLst>
                <a:ext uri="{FF2B5EF4-FFF2-40B4-BE49-F238E27FC236}">
                  <a16:creationId xmlns:a16="http://schemas.microsoft.com/office/drawing/2014/main" id="{A77228DE-40EF-1077-85E0-73F0F1A8E3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3080" y="340156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41" name="Rectangle 33">
              <a:extLst>
                <a:ext uri="{FF2B5EF4-FFF2-40B4-BE49-F238E27FC236}">
                  <a16:creationId xmlns:a16="http://schemas.microsoft.com/office/drawing/2014/main" id="{9FB7FCAA-B631-1F22-3716-6C1ED8B243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3120" y="340156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42" name="Rectangle 33">
              <a:extLst>
                <a:ext uri="{FF2B5EF4-FFF2-40B4-BE49-F238E27FC236}">
                  <a16:creationId xmlns:a16="http://schemas.microsoft.com/office/drawing/2014/main" id="{016AA62D-51C3-49BF-5E99-FBB3FE824C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23160" y="340156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43" name="Rectangle 33">
              <a:extLst>
                <a:ext uri="{FF2B5EF4-FFF2-40B4-BE49-F238E27FC236}">
                  <a16:creationId xmlns:a16="http://schemas.microsoft.com/office/drawing/2014/main" id="{832BCCD2-0BA1-F19A-7451-7DA7B89B7E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3200" y="340156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40" name="Rectangle 33">
              <a:extLst>
                <a:ext uri="{FF2B5EF4-FFF2-40B4-BE49-F238E27FC236}">
                  <a16:creationId xmlns:a16="http://schemas.microsoft.com/office/drawing/2014/main" id="{6A64444D-EBE1-1112-1D13-C5E495409B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3240" y="340156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41" name="Rectangle 33">
              <a:extLst>
                <a:ext uri="{FF2B5EF4-FFF2-40B4-BE49-F238E27FC236}">
                  <a16:creationId xmlns:a16="http://schemas.microsoft.com/office/drawing/2014/main" id="{C5772735-0460-03C9-1260-0E76B7C03B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83280" y="340156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42" name="Rectangle 33">
              <a:extLst>
                <a:ext uri="{FF2B5EF4-FFF2-40B4-BE49-F238E27FC236}">
                  <a16:creationId xmlns:a16="http://schemas.microsoft.com/office/drawing/2014/main" id="{E1ECE451-FA4B-88DA-F1EA-172CDFB0C0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03320" y="340156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43" name="Rectangle 33">
              <a:extLst>
                <a:ext uri="{FF2B5EF4-FFF2-40B4-BE49-F238E27FC236}">
                  <a16:creationId xmlns:a16="http://schemas.microsoft.com/office/drawing/2014/main" id="{2704794F-1EFC-8D8A-1644-648594FE78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23360" y="340156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44" name="Rectangle 33">
              <a:extLst>
                <a:ext uri="{FF2B5EF4-FFF2-40B4-BE49-F238E27FC236}">
                  <a16:creationId xmlns:a16="http://schemas.microsoft.com/office/drawing/2014/main" id="{40F227A7-C150-1753-3554-0B8D20AFD8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2960" y="372160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45" name="Rectangle 33">
              <a:extLst>
                <a:ext uri="{FF2B5EF4-FFF2-40B4-BE49-F238E27FC236}">
                  <a16:creationId xmlns:a16="http://schemas.microsoft.com/office/drawing/2014/main" id="{FD9CBE3E-E5F7-ABAA-CF03-EDAB7E425D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2960" y="340156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46" name="Rectangle 33">
              <a:extLst>
                <a:ext uri="{FF2B5EF4-FFF2-40B4-BE49-F238E27FC236}">
                  <a16:creationId xmlns:a16="http://schemas.microsoft.com/office/drawing/2014/main" id="{7D186FBE-959C-5D4F-0E58-27C2A3A4C0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3000" y="3076521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47" name="Rectangle 33">
              <a:extLst>
                <a:ext uri="{FF2B5EF4-FFF2-40B4-BE49-F238E27FC236}">
                  <a16:creationId xmlns:a16="http://schemas.microsoft.com/office/drawing/2014/main" id="{8D01A6B5-50C4-1221-1284-EC98575560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3040" y="3076521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48" name="Rectangle 33">
              <a:extLst>
                <a:ext uri="{FF2B5EF4-FFF2-40B4-BE49-F238E27FC236}">
                  <a16:creationId xmlns:a16="http://schemas.microsoft.com/office/drawing/2014/main" id="{7D9E224B-A898-2350-18F9-A46D9E50C5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3080" y="3076521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49" name="Rectangle 33">
              <a:extLst>
                <a:ext uri="{FF2B5EF4-FFF2-40B4-BE49-F238E27FC236}">
                  <a16:creationId xmlns:a16="http://schemas.microsoft.com/office/drawing/2014/main" id="{22EFE647-4668-8EB5-C80E-0173CB96C6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3120" y="308152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50" name="Rectangle 33">
              <a:extLst>
                <a:ext uri="{FF2B5EF4-FFF2-40B4-BE49-F238E27FC236}">
                  <a16:creationId xmlns:a16="http://schemas.microsoft.com/office/drawing/2014/main" id="{F52DA49C-FBB2-7C89-D2F5-9F1F559735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23160" y="3076521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51" name="Rectangle 33">
              <a:extLst>
                <a:ext uri="{FF2B5EF4-FFF2-40B4-BE49-F238E27FC236}">
                  <a16:creationId xmlns:a16="http://schemas.microsoft.com/office/drawing/2014/main" id="{BBE7FA78-E97C-0978-9E82-8FFEF5F87F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3200" y="3076521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52" name="Rectangle 33">
              <a:extLst>
                <a:ext uri="{FF2B5EF4-FFF2-40B4-BE49-F238E27FC236}">
                  <a16:creationId xmlns:a16="http://schemas.microsoft.com/office/drawing/2014/main" id="{814CECB5-4FB8-2DCE-6B9F-361A2D0E8F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3240" y="3076521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53" name="Rectangle 33">
              <a:extLst>
                <a:ext uri="{FF2B5EF4-FFF2-40B4-BE49-F238E27FC236}">
                  <a16:creationId xmlns:a16="http://schemas.microsoft.com/office/drawing/2014/main" id="{11F3F9EA-2EC9-8A63-8BFC-67DDA8EAAF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83280" y="3076521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54" name="Rectangle 33">
              <a:extLst>
                <a:ext uri="{FF2B5EF4-FFF2-40B4-BE49-F238E27FC236}">
                  <a16:creationId xmlns:a16="http://schemas.microsoft.com/office/drawing/2014/main" id="{7ADD41BD-C050-7905-F09B-D3EEA777AA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03320" y="3076521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55" name="Rectangle 33">
              <a:extLst>
                <a:ext uri="{FF2B5EF4-FFF2-40B4-BE49-F238E27FC236}">
                  <a16:creationId xmlns:a16="http://schemas.microsoft.com/office/drawing/2014/main" id="{AB143069-7A56-AEE3-9BF6-6D87AA5BEE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23360" y="3076521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56" name="Rectangle 33">
              <a:extLst>
                <a:ext uri="{FF2B5EF4-FFF2-40B4-BE49-F238E27FC236}">
                  <a16:creationId xmlns:a16="http://schemas.microsoft.com/office/drawing/2014/main" id="{877AE061-6225-E072-5DA6-F21FD5D8CD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2960" y="308152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57" name="Rectangle 33">
              <a:extLst>
                <a:ext uri="{FF2B5EF4-FFF2-40B4-BE49-F238E27FC236}">
                  <a16:creationId xmlns:a16="http://schemas.microsoft.com/office/drawing/2014/main" id="{84F9C9D5-8541-90F7-951C-24BF0D0184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3000" y="276148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58" name="Rectangle 33">
              <a:extLst>
                <a:ext uri="{FF2B5EF4-FFF2-40B4-BE49-F238E27FC236}">
                  <a16:creationId xmlns:a16="http://schemas.microsoft.com/office/drawing/2014/main" id="{D22208A9-B13B-328C-F004-93BA595625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3040" y="276148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59" name="Rectangle 33">
              <a:extLst>
                <a:ext uri="{FF2B5EF4-FFF2-40B4-BE49-F238E27FC236}">
                  <a16:creationId xmlns:a16="http://schemas.microsoft.com/office/drawing/2014/main" id="{1D81186D-52F9-E41D-5C87-5AA19DBAE7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3080" y="276148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60" name="Rectangle 33">
              <a:extLst>
                <a:ext uri="{FF2B5EF4-FFF2-40B4-BE49-F238E27FC236}">
                  <a16:creationId xmlns:a16="http://schemas.microsoft.com/office/drawing/2014/main" id="{8BF789E0-25A0-2338-1DBD-7FE29B496D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3120" y="276148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61" name="Rectangle 33">
              <a:extLst>
                <a:ext uri="{FF2B5EF4-FFF2-40B4-BE49-F238E27FC236}">
                  <a16:creationId xmlns:a16="http://schemas.microsoft.com/office/drawing/2014/main" id="{8260F3D0-8FE3-E79E-4FE1-BD127C9707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23160" y="276148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62" name="Rectangle 33">
              <a:extLst>
                <a:ext uri="{FF2B5EF4-FFF2-40B4-BE49-F238E27FC236}">
                  <a16:creationId xmlns:a16="http://schemas.microsoft.com/office/drawing/2014/main" id="{5AF1B980-5154-5825-2DFF-5D73686CAF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3200" y="276148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63" name="Rectangle 33">
              <a:extLst>
                <a:ext uri="{FF2B5EF4-FFF2-40B4-BE49-F238E27FC236}">
                  <a16:creationId xmlns:a16="http://schemas.microsoft.com/office/drawing/2014/main" id="{2E123D4B-CB6B-2F95-A030-3FBD14B668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3240" y="276148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64" name="Rectangle 33">
              <a:extLst>
                <a:ext uri="{FF2B5EF4-FFF2-40B4-BE49-F238E27FC236}">
                  <a16:creationId xmlns:a16="http://schemas.microsoft.com/office/drawing/2014/main" id="{7DB616E4-0AE8-7666-6918-732233BB4B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83280" y="276148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65" name="Rectangle 33">
              <a:extLst>
                <a:ext uri="{FF2B5EF4-FFF2-40B4-BE49-F238E27FC236}">
                  <a16:creationId xmlns:a16="http://schemas.microsoft.com/office/drawing/2014/main" id="{DB5934E2-3AEC-BF47-00D9-B029ECF6E6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03320" y="276148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72" name="Rectangle 33">
              <a:extLst>
                <a:ext uri="{FF2B5EF4-FFF2-40B4-BE49-F238E27FC236}">
                  <a16:creationId xmlns:a16="http://schemas.microsoft.com/office/drawing/2014/main" id="{5A066BEF-E58E-0B39-A26A-7948F6A348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23360" y="276148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76" name="Rectangle 33">
              <a:extLst>
                <a:ext uri="{FF2B5EF4-FFF2-40B4-BE49-F238E27FC236}">
                  <a16:creationId xmlns:a16="http://schemas.microsoft.com/office/drawing/2014/main" id="{608E434C-D512-08BF-FA43-F24097FA3A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2960" y="276148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77" name="Line 125">
              <a:extLst>
                <a:ext uri="{FF2B5EF4-FFF2-40B4-BE49-F238E27FC236}">
                  <a16:creationId xmlns:a16="http://schemas.microsoft.com/office/drawing/2014/main" id="{F526EB3B-4C00-A2AC-B3E9-9D5F80949CD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16811" y="2540300"/>
              <a:ext cx="0" cy="3443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80" name="Text Box 30">
              <a:extLst>
                <a:ext uri="{FF2B5EF4-FFF2-40B4-BE49-F238E27FC236}">
                  <a16:creationId xmlns:a16="http://schemas.microsoft.com/office/drawing/2014/main" id="{F507C115-1C02-D67A-9CEA-59DB60AB554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0071" y="2597724"/>
              <a:ext cx="460997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31181" name="Line 124">
              <a:extLst>
                <a:ext uri="{FF2B5EF4-FFF2-40B4-BE49-F238E27FC236}">
                  <a16:creationId xmlns:a16="http://schemas.microsoft.com/office/drawing/2014/main" id="{3C96FFD7-F8A7-CD68-6BD2-7DF8717C927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16811" y="5970887"/>
              <a:ext cx="382746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1182" name="Oval 164">
            <a:extLst>
              <a:ext uri="{FF2B5EF4-FFF2-40B4-BE49-F238E27FC236}">
                <a16:creationId xmlns:a16="http://schemas.microsoft.com/office/drawing/2014/main" id="{FBD21833-0ECE-89F3-7645-B01A9B04F4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5617" y="3358323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1183" name="Oval 165">
            <a:extLst>
              <a:ext uri="{FF2B5EF4-FFF2-40B4-BE49-F238E27FC236}">
                <a16:creationId xmlns:a16="http://schemas.microsoft.com/office/drawing/2014/main" id="{C40B747B-03A4-C6C7-A2B9-CFD38712B7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60332" y="3053710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1184" name="Oval 166">
            <a:extLst>
              <a:ext uri="{FF2B5EF4-FFF2-40B4-BE49-F238E27FC236}">
                <a16:creationId xmlns:a16="http://schemas.microsoft.com/office/drawing/2014/main" id="{5373BE90-691B-78C3-5344-1351822F90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6475" y="4314063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1185" name="Oval 167">
            <a:extLst>
              <a:ext uri="{FF2B5EF4-FFF2-40B4-BE49-F238E27FC236}">
                <a16:creationId xmlns:a16="http://schemas.microsoft.com/office/drawing/2014/main" id="{F7A0815B-B1FF-C921-63F9-31EE0CCB4B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9439" y="4649812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1186" name="Oval 168">
            <a:extLst>
              <a:ext uri="{FF2B5EF4-FFF2-40B4-BE49-F238E27FC236}">
                <a16:creationId xmlns:a16="http://schemas.microsoft.com/office/drawing/2014/main" id="{00F2B370-357C-0AE3-D997-F5935C3774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79393" y="2723388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1187" name="Oval 169">
            <a:extLst>
              <a:ext uri="{FF2B5EF4-FFF2-40B4-BE49-F238E27FC236}">
                <a16:creationId xmlns:a16="http://schemas.microsoft.com/office/drawing/2014/main" id="{A1731CD8-7223-D581-D8A5-15114DA675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5380" y="4034837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1188" name="Oval 170">
            <a:extLst>
              <a:ext uri="{FF2B5EF4-FFF2-40B4-BE49-F238E27FC236}">
                <a16:creationId xmlns:a16="http://schemas.microsoft.com/office/drawing/2014/main" id="{8ECF597B-BA5D-8D35-D515-665A7F7BFC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6393" y="3683508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1189" name="Oval 171">
            <a:extLst>
              <a:ext uri="{FF2B5EF4-FFF2-40B4-BE49-F238E27FC236}">
                <a16:creationId xmlns:a16="http://schemas.microsoft.com/office/drawing/2014/main" id="{A304B45B-E062-AA33-A82B-C3BA9E1F56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7548" y="5275706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1190" name="Oval 173">
            <a:extLst>
              <a:ext uri="{FF2B5EF4-FFF2-40B4-BE49-F238E27FC236}">
                <a16:creationId xmlns:a16="http://schemas.microsoft.com/office/drawing/2014/main" id="{B10D0EA7-6464-7F80-07C9-1A497B331B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9487" y="5610424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1191" name="Oval 174">
            <a:extLst>
              <a:ext uri="{FF2B5EF4-FFF2-40B4-BE49-F238E27FC236}">
                <a16:creationId xmlns:a16="http://schemas.microsoft.com/office/drawing/2014/main" id="{F59BA04C-3155-1240-4362-097761635C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0360" y="4987025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1192" name="Rectangle 127">
            <a:extLst>
              <a:ext uri="{FF2B5EF4-FFF2-40B4-BE49-F238E27FC236}">
                <a16:creationId xmlns:a16="http://schemas.microsoft.com/office/drawing/2014/main" id="{DA295CF2-151E-64DD-8024-A896B4D115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10703" y="1630002"/>
            <a:ext cx="794717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3528</a:t>
            </a:r>
          </a:p>
        </p:txBody>
      </p:sp>
      <p:sp>
        <p:nvSpPr>
          <p:cNvPr id="31193" name="Rectangle 128">
            <a:extLst>
              <a:ext uri="{FF2B5EF4-FFF2-40B4-BE49-F238E27FC236}">
                <a16:creationId xmlns:a16="http://schemas.microsoft.com/office/drawing/2014/main" id="{D808BEB6-2D3E-4D84-BC9B-28D50CAEBB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01103" y="1630002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3511</a:t>
            </a:r>
          </a:p>
        </p:txBody>
      </p:sp>
      <p:sp>
        <p:nvSpPr>
          <p:cNvPr id="31194" name="Rectangle 129">
            <a:extLst>
              <a:ext uri="{FF2B5EF4-FFF2-40B4-BE49-F238E27FC236}">
                <a16:creationId xmlns:a16="http://schemas.microsoft.com/office/drawing/2014/main" id="{2A66A6F4-9F64-0BF8-7ECD-70D5104ADD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1503" y="1630002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3418</a:t>
            </a:r>
          </a:p>
        </p:txBody>
      </p:sp>
      <p:sp>
        <p:nvSpPr>
          <p:cNvPr id="31195" name="Rectangle 130">
            <a:extLst>
              <a:ext uri="{FF2B5EF4-FFF2-40B4-BE49-F238E27FC236}">
                <a16:creationId xmlns:a16="http://schemas.microsoft.com/office/drawing/2014/main" id="{DA03D3C9-887D-A073-F441-6FC69AFB6E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81903" y="1630002"/>
            <a:ext cx="799849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3479</a:t>
            </a:r>
          </a:p>
        </p:txBody>
      </p:sp>
      <p:sp>
        <p:nvSpPr>
          <p:cNvPr id="31196" name="Rectangle 131">
            <a:extLst>
              <a:ext uri="{FF2B5EF4-FFF2-40B4-BE49-F238E27FC236}">
                <a16:creationId xmlns:a16="http://schemas.microsoft.com/office/drawing/2014/main" id="{C3E6850D-A32A-A2C6-1856-1838DE0734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72303" y="1630002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3501</a:t>
            </a:r>
          </a:p>
        </p:txBody>
      </p:sp>
      <p:sp>
        <p:nvSpPr>
          <p:cNvPr id="31197" name="Rectangle 132">
            <a:extLst>
              <a:ext uri="{FF2B5EF4-FFF2-40B4-BE49-F238E27FC236}">
                <a16:creationId xmlns:a16="http://schemas.microsoft.com/office/drawing/2014/main" id="{5147CB94-9A11-17BF-2188-12817C9095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61115" y="1630002"/>
            <a:ext cx="758683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3394</a:t>
            </a:r>
          </a:p>
        </p:txBody>
      </p:sp>
      <p:sp>
        <p:nvSpPr>
          <p:cNvPr id="31198" name="Rectangle 133">
            <a:extLst>
              <a:ext uri="{FF2B5EF4-FFF2-40B4-BE49-F238E27FC236}">
                <a16:creationId xmlns:a16="http://schemas.microsoft.com/office/drawing/2014/main" id="{7566743D-B247-E79F-D8D7-85A3715E57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0239" y="1630002"/>
            <a:ext cx="752639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3077</a:t>
            </a:r>
          </a:p>
        </p:txBody>
      </p:sp>
      <p:sp>
        <p:nvSpPr>
          <p:cNvPr id="31199" name="Rectangle 134">
            <a:extLst>
              <a:ext uri="{FF2B5EF4-FFF2-40B4-BE49-F238E27FC236}">
                <a16:creationId xmlns:a16="http://schemas.microsoft.com/office/drawing/2014/main" id="{9FF5DBC0-F2F1-6DE8-1D5B-39095FF533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23361" y="1630002"/>
            <a:ext cx="759918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2678</a:t>
            </a:r>
          </a:p>
        </p:txBody>
      </p:sp>
      <p:sp>
        <p:nvSpPr>
          <p:cNvPr id="31200" name="Rectangle 135">
            <a:extLst>
              <a:ext uri="{FF2B5EF4-FFF2-40B4-BE49-F238E27FC236}">
                <a16:creationId xmlns:a16="http://schemas.microsoft.com/office/drawing/2014/main" id="{428ADF12-71D1-416B-A7E6-4ABFAE73AF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3903" y="1630002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1836</a:t>
            </a:r>
          </a:p>
        </p:txBody>
      </p:sp>
      <p:sp>
        <p:nvSpPr>
          <p:cNvPr id="31201" name="Rectangle 136">
            <a:extLst>
              <a:ext uri="{FF2B5EF4-FFF2-40B4-BE49-F238E27FC236}">
                <a16:creationId xmlns:a16="http://schemas.microsoft.com/office/drawing/2014/main" id="{79986B75-204D-7D60-8534-4B66FDECC0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4303" y="1630002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1030</a:t>
            </a:r>
          </a:p>
        </p:txBody>
      </p:sp>
      <p:sp>
        <p:nvSpPr>
          <p:cNvPr id="31202" name="Rectangle 137">
            <a:extLst>
              <a:ext uri="{FF2B5EF4-FFF2-40B4-BE49-F238E27FC236}">
                <a16:creationId xmlns:a16="http://schemas.microsoft.com/office/drawing/2014/main" id="{1F73942B-7272-A1BF-4DF4-C902A18D66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4532" y="1219592"/>
            <a:ext cx="2116308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1600" dirty="0">
                <a:solidFill>
                  <a:schemeClr val="accent2"/>
                </a:solidFill>
                <a:latin typeface="Comic Sans MS" panose="030F0702030302020204" pitchFamily="66" charset="0"/>
              </a:rPr>
              <a:t>Rank of </a:t>
            </a:r>
            <a:r>
              <a:rPr lang="en-GB" altLang="en-US" sz="1600" i="1" dirty="0">
                <a:solidFill>
                  <a:schemeClr val="accent2"/>
                </a:solidFill>
                <a:cs typeface="Times New Roman" panose="02020603050405020304" pitchFamily="18" charset="0"/>
              </a:rPr>
              <a:t>t</a:t>
            </a:r>
            <a:endParaRPr lang="en-GB" altLang="en-US" sz="1600" dirty="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  <p:sp>
        <p:nvSpPr>
          <p:cNvPr id="31203" name="Rectangle 138">
            <a:extLst>
              <a:ext uri="{FF2B5EF4-FFF2-40B4-BE49-F238E27FC236}">
                <a16:creationId xmlns:a16="http://schemas.microsoft.com/office/drawing/2014/main" id="{D167C0F6-F2F7-38E6-8E0C-D38AA2FD53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41865" y="810784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45</a:t>
            </a:r>
          </a:p>
        </p:txBody>
      </p:sp>
      <p:sp>
        <p:nvSpPr>
          <p:cNvPr id="31204" name="Rectangle 139">
            <a:extLst>
              <a:ext uri="{FF2B5EF4-FFF2-40B4-BE49-F238E27FC236}">
                <a16:creationId xmlns:a16="http://schemas.microsoft.com/office/drawing/2014/main" id="{DD045F94-763D-EA29-105D-F832BB69B2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32265" y="810784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40</a:t>
            </a:r>
          </a:p>
        </p:txBody>
      </p:sp>
      <p:sp>
        <p:nvSpPr>
          <p:cNvPr id="31205" name="Rectangle 140">
            <a:extLst>
              <a:ext uri="{FF2B5EF4-FFF2-40B4-BE49-F238E27FC236}">
                <a16:creationId xmlns:a16="http://schemas.microsoft.com/office/drawing/2014/main" id="{FF24B4C6-C6AC-43ED-21EC-DFF14A3E6E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22665" y="810784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35</a:t>
            </a:r>
          </a:p>
        </p:txBody>
      </p:sp>
      <p:sp>
        <p:nvSpPr>
          <p:cNvPr id="31206" name="Rectangle 141">
            <a:extLst>
              <a:ext uri="{FF2B5EF4-FFF2-40B4-BE49-F238E27FC236}">
                <a16:creationId xmlns:a16="http://schemas.microsoft.com/office/drawing/2014/main" id="{8B38C5B2-EBBC-14D1-0A24-A92DA4E150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13065" y="810784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30</a:t>
            </a:r>
          </a:p>
        </p:txBody>
      </p:sp>
      <p:sp>
        <p:nvSpPr>
          <p:cNvPr id="31207" name="Rectangle 142">
            <a:extLst>
              <a:ext uri="{FF2B5EF4-FFF2-40B4-BE49-F238E27FC236}">
                <a16:creationId xmlns:a16="http://schemas.microsoft.com/office/drawing/2014/main" id="{28B2F442-918A-67BE-A5D5-D65CDAACF5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03465" y="810784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25</a:t>
            </a:r>
          </a:p>
        </p:txBody>
      </p:sp>
      <p:sp>
        <p:nvSpPr>
          <p:cNvPr id="31208" name="Rectangle 143">
            <a:extLst>
              <a:ext uri="{FF2B5EF4-FFF2-40B4-BE49-F238E27FC236}">
                <a16:creationId xmlns:a16="http://schemas.microsoft.com/office/drawing/2014/main" id="{FBF51E6D-9AE5-F1AD-6068-A226588ED3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2278" y="810784"/>
            <a:ext cx="741362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20</a:t>
            </a:r>
          </a:p>
        </p:txBody>
      </p:sp>
      <p:sp>
        <p:nvSpPr>
          <p:cNvPr id="31209" name="Rectangle 144">
            <a:extLst>
              <a:ext uri="{FF2B5EF4-FFF2-40B4-BE49-F238E27FC236}">
                <a16:creationId xmlns:a16="http://schemas.microsoft.com/office/drawing/2014/main" id="{6A18C265-1AE8-57D8-A316-03BBE844DF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4265" y="810784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15</a:t>
            </a:r>
          </a:p>
        </p:txBody>
      </p:sp>
      <p:sp>
        <p:nvSpPr>
          <p:cNvPr id="31210" name="Rectangle 145">
            <a:extLst>
              <a:ext uri="{FF2B5EF4-FFF2-40B4-BE49-F238E27FC236}">
                <a16:creationId xmlns:a16="http://schemas.microsoft.com/office/drawing/2014/main" id="{C0B97E40-73D7-A92F-A473-FB714AF68E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74665" y="810784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10</a:t>
            </a:r>
          </a:p>
        </p:txBody>
      </p:sp>
      <p:sp>
        <p:nvSpPr>
          <p:cNvPr id="31211" name="Rectangle 146">
            <a:extLst>
              <a:ext uri="{FF2B5EF4-FFF2-40B4-BE49-F238E27FC236}">
                <a16:creationId xmlns:a16="http://schemas.microsoft.com/office/drawing/2014/main" id="{9513EB6C-5888-3968-D165-6068C0727C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65065" y="810784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5</a:t>
            </a:r>
          </a:p>
        </p:txBody>
      </p:sp>
      <p:sp>
        <p:nvSpPr>
          <p:cNvPr id="31212" name="Rectangle 147">
            <a:extLst>
              <a:ext uri="{FF2B5EF4-FFF2-40B4-BE49-F238E27FC236}">
                <a16:creationId xmlns:a16="http://schemas.microsoft.com/office/drawing/2014/main" id="{F358729C-B4BA-6275-28F1-D98EF5A0DA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5465" y="810784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0</a:t>
            </a:r>
          </a:p>
        </p:txBody>
      </p:sp>
      <p:sp>
        <p:nvSpPr>
          <p:cNvPr id="31213" name="Rectangle 148">
            <a:extLst>
              <a:ext uri="{FF2B5EF4-FFF2-40B4-BE49-F238E27FC236}">
                <a16:creationId xmlns:a16="http://schemas.microsoft.com/office/drawing/2014/main" id="{9F2E0983-EAE7-C48C-7F94-BC8DFC6816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6081" y="824306"/>
            <a:ext cx="2460959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1600" dirty="0">
                <a:solidFill>
                  <a:schemeClr val="accent2"/>
                </a:solidFill>
                <a:latin typeface="Comic Sans MS" panose="030F0702030302020204" pitchFamily="66" charset="0"/>
              </a:rPr>
              <a:t>Years since 1978 (</a:t>
            </a:r>
            <a:r>
              <a:rPr lang="en-GB" altLang="en-US" sz="1600" i="1" dirty="0">
                <a:solidFill>
                  <a:schemeClr val="accent2"/>
                </a:solidFill>
                <a:cs typeface="Times New Roman" panose="02020603050405020304" pitchFamily="18" charset="0"/>
              </a:rPr>
              <a:t>t</a:t>
            </a:r>
            <a:r>
              <a:rPr lang="en-GB" altLang="en-US" sz="1600" dirty="0">
                <a:solidFill>
                  <a:schemeClr val="accent2"/>
                </a:solidFill>
                <a:latin typeface="Comic Sans MS" panose="030F0702030302020204" pitchFamily="66" charset="0"/>
              </a:rPr>
              <a:t>)</a:t>
            </a:r>
            <a:endParaRPr lang="en-GB" altLang="en-US" sz="1600" baseline="30000" dirty="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  <p:sp>
        <p:nvSpPr>
          <p:cNvPr id="31214" name="Line 149">
            <a:extLst>
              <a:ext uri="{FF2B5EF4-FFF2-40B4-BE49-F238E27FC236}">
                <a16:creationId xmlns:a16="http://schemas.microsoft.com/office/drawing/2014/main" id="{7AF18EF2-C550-70EF-AA1B-E8659F550BEA}"/>
              </a:ext>
            </a:extLst>
          </p:cNvPr>
          <p:cNvSpPr>
            <a:spLocks noChangeShapeType="1"/>
          </p:cNvSpPr>
          <p:nvPr/>
        </p:nvSpPr>
        <p:spPr bwMode="auto">
          <a:xfrm>
            <a:off x="242439" y="810784"/>
            <a:ext cx="8759952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15" name="Line 150">
            <a:extLst>
              <a:ext uri="{FF2B5EF4-FFF2-40B4-BE49-F238E27FC236}">
                <a16:creationId xmlns:a16="http://schemas.microsoft.com/office/drawing/2014/main" id="{D23564CF-DE99-39D0-98B0-CB62596459E5}"/>
              </a:ext>
            </a:extLst>
          </p:cNvPr>
          <p:cNvSpPr>
            <a:spLocks noChangeShapeType="1"/>
          </p:cNvSpPr>
          <p:nvPr/>
        </p:nvSpPr>
        <p:spPr bwMode="auto">
          <a:xfrm>
            <a:off x="242439" y="1206072"/>
            <a:ext cx="875995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16" name="Line 151">
            <a:extLst>
              <a:ext uri="{FF2B5EF4-FFF2-40B4-BE49-F238E27FC236}">
                <a16:creationId xmlns:a16="http://schemas.microsoft.com/office/drawing/2014/main" id="{9FB01F3E-09BA-7FAF-21BF-5CC4FE980300}"/>
              </a:ext>
            </a:extLst>
          </p:cNvPr>
          <p:cNvSpPr>
            <a:spLocks noChangeShapeType="1"/>
          </p:cNvSpPr>
          <p:nvPr/>
        </p:nvSpPr>
        <p:spPr bwMode="auto">
          <a:xfrm>
            <a:off x="242439" y="1601359"/>
            <a:ext cx="8759952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17" name="Line 152">
            <a:extLst>
              <a:ext uri="{FF2B5EF4-FFF2-40B4-BE49-F238E27FC236}">
                <a16:creationId xmlns:a16="http://schemas.microsoft.com/office/drawing/2014/main" id="{DA7D1D1A-E23D-138D-D1CA-D7940382606A}"/>
              </a:ext>
            </a:extLst>
          </p:cNvPr>
          <p:cNvSpPr>
            <a:spLocks noChangeShapeType="1"/>
          </p:cNvSpPr>
          <p:nvPr/>
        </p:nvSpPr>
        <p:spPr bwMode="auto">
          <a:xfrm>
            <a:off x="242440" y="810784"/>
            <a:ext cx="0" cy="790575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18" name="Line 153">
            <a:extLst>
              <a:ext uri="{FF2B5EF4-FFF2-40B4-BE49-F238E27FC236}">
                <a16:creationId xmlns:a16="http://schemas.microsoft.com/office/drawing/2014/main" id="{596147F7-30C7-E9D5-D470-824D2FED9899}"/>
              </a:ext>
            </a:extLst>
          </p:cNvPr>
          <p:cNvSpPr>
            <a:spLocks noChangeShapeType="1"/>
          </p:cNvSpPr>
          <p:nvPr/>
        </p:nvSpPr>
        <p:spPr bwMode="auto">
          <a:xfrm>
            <a:off x="2909440" y="810784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19" name="Line 154">
            <a:extLst>
              <a:ext uri="{FF2B5EF4-FFF2-40B4-BE49-F238E27FC236}">
                <a16:creationId xmlns:a16="http://schemas.microsoft.com/office/drawing/2014/main" id="{3E04F903-AEFF-72CC-23AE-00F217281F8B}"/>
              </a:ext>
            </a:extLst>
          </p:cNvPr>
          <p:cNvSpPr>
            <a:spLocks noChangeShapeType="1"/>
          </p:cNvSpPr>
          <p:nvPr/>
        </p:nvSpPr>
        <p:spPr bwMode="auto">
          <a:xfrm>
            <a:off x="3519040" y="810784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20" name="Line 155">
            <a:extLst>
              <a:ext uri="{FF2B5EF4-FFF2-40B4-BE49-F238E27FC236}">
                <a16:creationId xmlns:a16="http://schemas.microsoft.com/office/drawing/2014/main" id="{8D5737A9-61DD-2C45-3C08-52E688569858}"/>
              </a:ext>
            </a:extLst>
          </p:cNvPr>
          <p:cNvSpPr>
            <a:spLocks noChangeShapeType="1"/>
          </p:cNvSpPr>
          <p:nvPr/>
        </p:nvSpPr>
        <p:spPr bwMode="auto">
          <a:xfrm>
            <a:off x="4128640" y="810784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21" name="Line 156">
            <a:extLst>
              <a:ext uri="{FF2B5EF4-FFF2-40B4-BE49-F238E27FC236}">
                <a16:creationId xmlns:a16="http://schemas.microsoft.com/office/drawing/2014/main" id="{C1843990-464B-3AAE-2679-F6DDBDC5EA96}"/>
              </a:ext>
            </a:extLst>
          </p:cNvPr>
          <p:cNvSpPr>
            <a:spLocks noChangeShapeType="1"/>
          </p:cNvSpPr>
          <p:nvPr/>
        </p:nvSpPr>
        <p:spPr bwMode="auto">
          <a:xfrm>
            <a:off x="4738240" y="810784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22" name="Line 157">
            <a:extLst>
              <a:ext uri="{FF2B5EF4-FFF2-40B4-BE49-F238E27FC236}">
                <a16:creationId xmlns:a16="http://schemas.microsoft.com/office/drawing/2014/main" id="{31F92C30-B4DD-3D52-EC7C-FAE28AB31D70}"/>
              </a:ext>
            </a:extLst>
          </p:cNvPr>
          <p:cNvSpPr>
            <a:spLocks noChangeShapeType="1"/>
          </p:cNvSpPr>
          <p:nvPr/>
        </p:nvSpPr>
        <p:spPr bwMode="auto">
          <a:xfrm>
            <a:off x="5347840" y="810784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23" name="Line 158">
            <a:extLst>
              <a:ext uri="{FF2B5EF4-FFF2-40B4-BE49-F238E27FC236}">
                <a16:creationId xmlns:a16="http://schemas.microsoft.com/office/drawing/2014/main" id="{479C6CC1-8729-1FBE-70C9-C83AB90CA245}"/>
              </a:ext>
            </a:extLst>
          </p:cNvPr>
          <p:cNvSpPr>
            <a:spLocks noChangeShapeType="1"/>
          </p:cNvSpPr>
          <p:nvPr/>
        </p:nvSpPr>
        <p:spPr bwMode="auto">
          <a:xfrm>
            <a:off x="5957440" y="810784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24" name="Line 159">
            <a:extLst>
              <a:ext uri="{FF2B5EF4-FFF2-40B4-BE49-F238E27FC236}">
                <a16:creationId xmlns:a16="http://schemas.microsoft.com/office/drawing/2014/main" id="{E72B419C-76EE-45A5-540C-19F518FD4333}"/>
              </a:ext>
            </a:extLst>
          </p:cNvPr>
          <p:cNvSpPr>
            <a:spLocks noChangeShapeType="1"/>
          </p:cNvSpPr>
          <p:nvPr/>
        </p:nvSpPr>
        <p:spPr bwMode="auto">
          <a:xfrm>
            <a:off x="6567040" y="810784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25" name="Line 160">
            <a:extLst>
              <a:ext uri="{FF2B5EF4-FFF2-40B4-BE49-F238E27FC236}">
                <a16:creationId xmlns:a16="http://schemas.microsoft.com/office/drawing/2014/main" id="{227065D3-AF59-67A3-C97E-4FFCD352B3E0}"/>
              </a:ext>
            </a:extLst>
          </p:cNvPr>
          <p:cNvSpPr>
            <a:spLocks noChangeShapeType="1"/>
          </p:cNvSpPr>
          <p:nvPr/>
        </p:nvSpPr>
        <p:spPr bwMode="auto">
          <a:xfrm>
            <a:off x="7176640" y="810784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26" name="Line 161">
            <a:extLst>
              <a:ext uri="{FF2B5EF4-FFF2-40B4-BE49-F238E27FC236}">
                <a16:creationId xmlns:a16="http://schemas.microsoft.com/office/drawing/2014/main" id="{BF227B33-82D6-E176-8B7A-68D4F05803A3}"/>
              </a:ext>
            </a:extLst>
          </p:cNvPr>
          <p:cNvSpPr>
            <a:spLocks noChangeShapeType="1"/>
          </p:cNvSpPr>
          <p:nvPr/>
        </p:nvSpPr>
        <p:spPr bwMode="auto">
          <a:xfrm>
            <a:off x="7786240" y="810784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27" name="Line 162">
            <a:extLst>
              <a:ext uri="{FF2B5EF4-FFF2-40B4-BE49-F238E27FC236}">
                <a16:creationId xmlns:a16="http://schemas.microsoft.com/office/drawing/2014/main" id="{950861BC-CA55-A52C-4931-D2168ED1A9E0}"/>
              </a:ext>
            </a:extLst>
          </p:cNvPr>
          <p:cNvSpPr>
            <a:spLocks noChangeShapeType="1"/>
          </p:cNvSpPr>
          <p:nvPr/>
        </p:nvSpPr>
        <p:spPr bwMode="auto">
          <a:xfrm>
            <a:off x="8395840" y="810784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28" name="Line 163">
            <a:extLst>
              <a:ext uri="{FF2B5EF4-FFF2-40B4-BE49-F238E27FC236}">
                <a16:creationId xmlns:a16="http://schemas.microsoft.com/office/drawing/2014/main" id="{920C783C-D06F-23BF-8356-E9CABE7CE42B}"/>
              </a:ext>
            </a:extLst>
          </p:cNvPr>
          <p:cNvSpPr>
            <a:spLocks noChangeShapeType="1"/>
          </p:cNvSpPr>
          <p:nvPr/>
        </p:nvSpPr>
        <p:spPr bwMode="auto">
          <a:xfrm>
            <a:off x="9003515" y="810784"/>
            <a:ext cx="0" cy="790575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29" name="Rectangle 127">
            <a:extLst>
              <a:ext uri="{FF2B5EF4-FFF2-40B4-BE49-F238E27FC236}">
                <a16:creationId xmlns:a16="http://schemas.microsoft.com/office/drawing/2014/main" id="{FD2C8FB2-2769-97BD-8CB8-F8466E6AF0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40740" y="1996985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10</a:t>
            </a:r>
          </a:p>
        </p:txBody>
      </p:sp>
      <p:sp>
        <p:nvSpPr>
          <p:cNvPr id="31230" name="Rectangle 128">
            <a:extLst>
              <a:ext uri="{FF2B5EF4-FFF2-40B4-BE49-F238E27FC236}">
                <a16:creationId xmlns:a16="http://schemas.microsoft.com/office/drawing/2014/main" id="{A6362DDD-78E3-C947-FB4D-46BCAA48B6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31140" y="1996985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9</a:t>
            </a:r>
          </a:p>
        </p:txBody>
      </p:sp>
      <p:sp>
        <p:nvSpPr>
          <p:cNvPr id="31231" name="Rectangle 129">
            <a:extLst>
              <a:ext uri="{FF2B5EF4-FFF2-40B4-BE49-F238E27FC236}">
                <a16:creationId xmlns:a16="http://schemas.microsoft.com/office/drawing/2014/main" id="{3B2DEB21-A0E3-0612-AEF6-C2017899B2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21540" y="1996985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6</a:t>
            </a:r>
          </a:p>
        </p:txBody>
      </p:sp>
      <p:sp>
        <p:nvSpPr>
          <p:cNvPr id="31232" name="Rectangle 130">
            <a:extLst>
              <a:ext uri="{FF2B5EF4-FFF2-40B4-BE49-F238E27FC236}">
                <a16:creationId xmlns:a16="http://schemas.microsoft.com/office/drawing/2014/main" id="{14E130C0-4F7F-2409-BA73-F521AF813B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11940" y="1996985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7</a:t>
            </a:r>
          </a:p>
        </p:txBody>
      </p:sp>
      <p:sp>
        <p:nvSpPr>
          <p:cNvPr id="31233" name="Rectangle 131">
            <a:extLst>
              <a:ext uri="{FF2B5EF4-FFF2-40B4-BE49-F238E27FC236}">
                <a16:creationId xmlns:a16="http://schemas.microsoft.com/office/drawing/2014/main" id="{40320346-FF12-908E-AF4B-9F558B026C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02340" y="1996985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8</a:t>
            </a:r>
          </a:p>
        </p:txBody>
      </p:sp>
      <p:sp>
        <p:nvSpPr>
          <p:cNvPr id="31234" name="Rectangle 132">
            <a:extLst>
              <a:ext uri="{FF2B5EF4-FFF2-40B4-BE49-F238E27FC236}">
                <a16:creationId xmlns:a16="http://schemas.microsoft.com/office/drawing/2014/main" id="{0BE196FE-0288-4AE8-3FEA-071362ADFA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1153" y="1996985"/>
            <a:ext cx="741362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5</a:t>
            </a:r>
          </a:p>
        </p:txBody>
      </p:sp>
      <p:sp>
        <p:nvSpPr>
          <p:cNvPr id="31235" name="Rectangle 133">
            <a:extLst>
              <a:ext uri="{FF2B5EF4-FFF2-40B4-BE49-F238E27FC236}">
                <a16:creationId xmlns:a16="http://schemas.microsoft.com/office/drawing/2014/main" id="{E8F49345-CC61-E012-B493-9B46749E1B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40" y="1996985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31236" name="Rectangle 134">
            <a:extLst>
              <a:ext uri="{FF2B5EF4-FFF2-40B4-BE49-F238E27FC236}">
                <a16:creationId xmlns:a16="http://schemas.microsoft.com/office/drawing/2014/main" id="{C8376D46-5BDF-B64D-6DB4-263C4F2D3D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73540" y="1996985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31237" name="Rectangle 135">
            <a:extLst>
              <a:ext uri="{FF2B5EF4-FFF2-40B4-BE49-F238E27FC236}">
                <a16:creationId xmlns:a16="http://schemas.microsoft.com/office/drawing/2014/main" id="{8710B3F9-1DC5-D993-A410-F2BF7FA191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63940" y="1996985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31238" name="Rectangle 136">
            <a:extLst>
              <a:ext uri="{FF2B5EF4-FFF2-40B4-BE49-F238E27FC236}">
                <a16:creationId xmlns:a16="http://schemas.microsoft.com/office/drawing/2014/main" id="{E58121EB-2EB3-6D32-772E-C797B6BB27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4340" y="1996985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31239" name="Rectangle 137">
            <a:extLst>
              <a:ext uri="{FF2B5EF4-FFF2-40B4-BE49-F238E27FC236}">
                <a16:creationId xmlns:a16="http://schemas.microsoft.com/office/drawing/2014/main" id="{239C92D7-B668-86D4-8BF9-BDB89F73E1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407" y="2010505"/>
            <a:ext cx="2116308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1600" dirty="0">
                <a:solidFill>
                  <a:schemeClr val="accent2"/>
                </a:solidFill>
                <a:latin typeface="Comic Sans MS" panose="030F0702030302020204" pitchFamily="66" charset="0"/>
              </a:rPr>
              <a:t>Rank of </a:t>
            </a:r>
            <a:r>
              <a:rPr lang="en-GB" altLang="en-US" sz="1600" i="1" dirty="0">
                <a:solidFill>
                  <a:schemeClr val="accent2"/>
                </a:solidFill>
                <a:cs typeface="Times New Roman" panose="02020603050405020304" pitchFamily="18" charset="0"/>
              </a:rPr>
              <a:t>P</a:t>
            </a:r>
            <a:endParaRPr lang="en-GB" altLang="en-US" sz="1600" dirty="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  <p:sp>
        <p:nvSpPr>
          <p:cNvPr id="31240" name="Rectangle 138">
            <a:extLst>
              <a:ext uri="{FF2B5EF4-FFF2-40B4-BE49-F238E27FC236}">
                <a16:creationId xmlns:a16="http://schemas.microsoft.com/office/drawing/2014/main" id="{30BDB69F-0A1F-8FE8-93CD-1B3757AE06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19641" y="1219592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10</a:t>
            </a:r>
          </a:p>
        </p:txBody>
      </p:sp>
      <p:sp>
        <p:nvSpPr>
          <p:cNvPr id="31241" name="Rectangle 139">
            <a:extLst>
              <a:ext uri="{FF2B5EF4-FFF2-40B4-BE49-F238E27FC236}">
                <a16:creationId xmlns:a16="http://schemas.microsoft.com/office/drawing/2014/main" id="{74C14091-49ED-762B-90A7-5C0594B230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8424" y="1221624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9</a:t>
            </a:r>
          </a:p>
        </p:txBody>
      </p:sp>
      <p:sp>
        <p:nvSpPr>
          <p:cNvPr id="31242" name="Rectangle 140">
            <a:extLst>
              <a:ext uri="{FF2B5EF4-FFF2-40B4-BE49-F238E27FC236}">
                <a16:creationId xmlns:a16="http://schemas.microsoft.com/office/drawing/2014/main" id="{AB6B393B-1DE1-983F-BEA7-50994FC210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08824" y="1221624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8</a:t>
            </a:r>
          </a:p>
        </p:txBody>
      </p:sp>
      <p:sp>
        <p:nvSpPr>
          <p:cNvPr id="31243" name="Rectangle 141">
            <a:extLst>
              <a:ext uri="{FF2B5EF4-FFF2-40B4-BE49-F238E27FC236}">
                <a16:creationId xmlns:a16="http://schemas.microsoft.com/office/drawing/2014/main" id="{1273D138-106C-00FF-A5A0-A5B45A280A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99224" y="1221624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7</a:t>
            </a:r>
          </a:p>
        </p:txBody>
      </p:sp>
      <p:sp>
        <p:nvSpPr>
          <p:cNvPr id="31244" name="Rectangle 142">
            <a:extLst>
              <a:ext uri="{FF2B5EF4-FFF2-40B4-BE49-F238E27FC236}">
                <a16:creationId xmlns:a16="http://schemas.microsoft.com/office/drawing/2014/main" id="{AE89A914-96DB-E8F1-3EC8-736823EF25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89624" y="1221624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6</a:t>
            </a:r>
          </a:p>
        </p:txBody>
      </p:sp>
      <p:sp>
        <p:nvSpPr>
          <p:cNvPr id="31245" name="Rectangle 143">
            <a:extLst>
              <a:ext uri="{FF2B5EF4-FFF2-40B4-BE49-F238E27FC236}">
                <a16:creationId xmlns:a16="http://schemas.microsoft.com/office/drawing/2014/main" id="{5D9A81C8-53B4-32DE-D905-3FE35954E3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78437" y="1221624"/>
            <a:ext cx="741362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5</a:t>
            </a:r>
          </a:p>
        </p:txBody>
      </p:sp>
      <p:sp>
        <p:nvSpPr>
          <p:cNvPr id="31246" name="Rectangle 144">
            <a:extLst>
              <a:ext uri="{FF2B5EF4-FFF2-40B4-BE49-F238E27FC236}">
                <a16:creationId xmlns:a16="http://schemas.microsoft.com/office/drawing/2014/main" id="{08457052-DAD8-2188-A4FB-80D1E6694C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0424" y="1221624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31247" name="Rectangle 145">
            <a:extLst>
              <a:ext uri="{FF2B5EF4-FFF2-40B4-BE49-F238E27FC236}">
                <a16:creationId xmlns:a16="http://schemas.microsoft.com/office/drawing/2014/main" id="{94055BF3-166C-5CC3-35BC-13EA5940A1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0824" y="1221624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31248" name="Rectangle 146">
            <a:extLst>
              <a:ext uri="{FF2B5EF4-FFF2-40B4-BE49-F238E27FC236}">
                <a16:creationId xmlns:a16="http://schemas.microsoft.com/office/drawing/2014/main" id="{5588C1A7-EF2D-3B92-A920-46DB286049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51224" y="1221624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31249" name="Rectangle 147">
            <a:extLst>
              <a:ext uri="{FF2B5EF4-FFF2-40B4-BE49-F238E27FC236}">
                <a16:creationId xmlns:a16="http://schemas.microsoft.com/office/drawing/2014/main" id="{905F0C2F-F948-D164-656A-D030883FE2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1624" y="1221624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31250" name="Rectangle 148">
            <a:extLst>
              <a:ext uri="{FF2B5EF4-FFF2-40B4-BE49-F238E27FC236}">
                <a16:creationId xmlns:a16="http://schemas.microsoft.com/office/drawing/2014/main" id="{B0236C29-FC07-D2F3-1DCD-CF14932B57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8965" y="1615219"/>
            <a:ext cx="2156950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1600" dirty="0">
                <a:solidFill>
                  <a:schemeClr val="accent2"/>
                </a:solidFill>
                <a:latin typeface="Comic Sans MS" panose="030F0702030302020204" pitchFamily="66" charset="0"/>
              </a:rPr>
              <a:t>Population (</a:t>
            </a:r>
            <a:r>
              <a:rPr lang="en-GB" altLang="en-US" sz="1600" i="1" dirty="0">
                <a:solidFill>
                  <a:schemeClr val="accent2"/>
                </a:solidFill>
                <a:cs typeface="Times New Roman" panose="02020603050405020304" pitchFamily="18" charset="0"/>
              </a:rPr>
              <a:t>P</a:t>
            </a:r>
            <a:r>
              <a:rPr lang="en-GB" altLang="en-US" sz="1600" dirty="0">
                <a:solidFill>
                  <a:schemeClr val="accent2"/>
                </a:solidFill>
                <a:latin typeface="Comic Sans MS" panose="030F0702030302020204" pitchFamily="66" charset="0"/>
              </a:rPr>
              <a:t>)</a:t>
            </a:r>
          </a:p>
        </p:txBody>
      </p:sp>
      <p:sp>
        <p:nvSpPr>
          <p:cNvPr id="31251" name="Line 150">
            <a:extLst>
              <a:ext uri="{FF2B5EF4-FFF2-40B4-BE49-F238E27FC236}">
                <a16:creationId xmlns:a16="http://schemas.microsoft.com/office/drawing/2014/main" id="{A9AA8ED6-5BF1-C2E1-62E1-E5ECCD0BCBC7}"/>
              </a:ext>
            </a:extLst>
          </p:cNvPr>
          <p:cNvSpPr>
            <a:spLocks noChangeShapeType="1"/>
          </p:cNvSpPr>
          <p:nvPr/>
        </p:nvSpPr>
        <p:spPr bwMode="auto">
          <a:xfrm>
            <a:off x="241314" y="1996985"/>
            <a:ext cx="875995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52" name="Line 151">
            <a:extLst>
              <a:ext uri="{FF2B5EF4-FFF2-40B4-BE49-F238E27FC236}">
                <a16:creationId xmlns:a16="http://schemas.microsoft.com/office/drawing/2014/main" id="{D37929E2-C756-FD1F-7EEB-EC60FE3EB357}"/>
              </a:ext>
            </a:extLst>
          </p:cNvPr>
          <p:cNvSpPr>
            <a:spLocks noChangeShapeType="1"/>
          </p:cNvSpPr>
          <p:nvPr/>
        </p:nvSpPr>
        <p:spPr bwMode="auto">
          <a:xfrm>
            <a:off x="241314" y="2392272"/>
            <a:ext cx="8759952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53" name="Line 152">
            <a:extLst>
              <a:ext uri="{FF2B5EF4-FFF2-40B4-BE49-F238E27FC236}">
                <a16:creationId xmlns:a16="http://schemas.microsoft.com/office/drawing/2014/main" id="{71747CFE-72BD-5A0C-F015-55EF6E7AD376}"/>
              </a:ext>
            </a:extLst>
          </p:cNvPr>
          <p:cNvSpPr>
            <a:spLocks noChangeShapeType="1"/>
          </p:cNvSpPr>
          <p:nvPr/>
        </p:nvSpPr>
        <p:spPr bwMode="auto">
          <a:xfrm>
            <a:off x="241315" y="1601697"/>
            <a:ext cx="0" cy="790575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54" name="Line 153">
            <a:extLst>
              <a:ext uri="{FF2B5EF4-FFF2-40B4-BE49-F238E27FC236}">
                <a16:creationId xmlns:a16="http://schemas.microsoft.com/office/drawing/2014/main" id="{C1ABB63D-AA83-0FAA-1FFD-239A21C44B37}"/>
              </a:ext>
            </a:extLst>
          </p:cNvPr>
          <p:cNvSpPr>
            <a:spLocks noChangeShapeType="1"/>
          </p:cNvSpPr>
          <p:nvPr/>
        </p:nvSpPr>
        <p:spPr bwMode="auto">
          <a:xfrm>
            <a:off x="2908315" y="1601697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55" name="Line 154">
            <a:extLst>
              <a:ext uri="{FF2B5EF4-FFF2-40B4-BE49-F238E27FC236}">
                <a16:creationId xmlns:a16="http://schemas.microsoft.com/office/drawing/2014/main" id="{29CCDE7F-29A1-B82C-58B9-D6D4142E219C}"/>
              </a:ext>
            </a:extLst>
          </p:cNvPr>
          <p:cNvSpPr>
            <a:spLocks noChangeShapeType="1"/>
          </p:cNvSpPr>
          <p:nvPr/>
        </p:nvSpPr>
        <p:spPr bwMode="auto">
          <a:xfrm>
            <a:off x="3517915" y="1601697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56" name="Line 155">
            <a:extLst>
              <a:ext uri="{FF2B5EF4-FFF2-40B4-BE49-F238E27FC236}">
                <a16:creationId xmlns:a16="http://schemas.microsoft.com/office/drawing/2014/main" id="{482BA2AD-51BA-9BA1-A085-F5FF842F2E1E}"/>
              </a:ext>
            </a:extLst>
          </p:cNvPr>
          <p:cNvSpPr>
            <a:spLocks noChangeShapeType="1"/>
          </p:cNvSpPr>
          <p:nvPr/>
        </p:nvSpPr>
        <p:spPr bwMode="auto">
          <a:xfrm>
            <a:off x="4127515" y="1601697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57" name="Line 156">
            <a:extLst>
              <a:ext uri="{FF2B5EF4-FFF2-40B4-BE49-F238E27FC236}">
                <a16:creationId xmlns:a16="http://schemas.microsoft.com/office/drawing/2014/main" id="{C723A1A4-CF89-1189-0EF3-DEE24FD7C29F}"/>
              </a:ext>
            </a:extLst>
          </p:cNvPr>
          <p:cNvSpPr>
            <a:spLocks noChangeShapeType="1"/>
          </p:cNvSpPr>
          <p:nvPr/>
        </p:nvSpPr>
        <p:spPr bwMode="auto">
          <a:xfrm>
            <a:off x="4737115" y="1601697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58" name="Line 157">
            <a:extLst>
              <a:ext uri="{FF2B5EF4-FFF2-40B4-BE49-F238E27FC236}">
                <a16:creationId xmlns:a16="http://schemas.microsoft.com/office/drawing/2014/main" id="{10A6DCB6-CCF6-5B0B-9FCA-BE1BEF35BFF2}"/>
              </a:ext>
            </a:extLst>
          </p:cNvPr>
          <p:cNvSpPr>
            <a:spLocks noChangeShapeType="1"/>
          </p:cNvSpPr>
          <p:nvPr/>
        </p:nvSpPr>
        <p:spPr bwMode="auto">
          <a:xfrm>
            <a:off x="5346715" y="1601697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59" name="Line 158">
            <a:extLst>
              <a:ext uri="{FF2B5EF4-FFF2-40B4-BE49-F238E27FC236}">
                <a16:creationId xmlns:a16="http://schemas.microsoft.com/office/drawing/2014/main" id="{8946C859-3B0A-7314-179C-5944956EB136}"/>
              </a:ext>
            </a:extLst>
          </p:cNvPr>
          <p:cNvSpPr>
            <a:spLocks noChangeShapeType="1"/>
          </p:cNvSpPr>
          <p:nvPr/>
        </p:nvSpPr>
        <p:spPr bwMode="auto">
          <a:xfrm>
            <a:off x="5956315" y="1601697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60" name="Line 159">
            <a:extLst>
              <a:ext uri="{FF2B5EF4-FFF2-40B4-BE49-F238E27FC236}">
                <a16:creationId xmlns:a16="http://schemas.microsoft.com/office/drawing/2014/main" id="{AC3BA688-C220-6A8F-250F-716A8AE7B803}"/>
              </a:ext>
            </a:extLst>
          </p:cNvPr>
          <p:cNvSpPr>
            <a:spLocks noChangeShapeType="1"/>
          </p:cNvSpPr>
          <p:nvPr/>
        </p:nvSpPr>
        <p:spPr bwMode="auto">
          <a:xfrm>
            <a:off x="6565915" y="1601697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61" name="Line 160">
            <a:extLst>
              <a:ext uri="{FF2B5EF4-FFF2-40B4-BE49-F238E27FC236}">
                <a16:creationId xmlns:a16="http://schemas.microsoft.com/office/drawing/2014/main" id="{0F58B4B4-B83B-00E5-242C-9BD97FB3831B}"/>
              </a:ext>
            </a:extLst>
          </p:cNvPr>
          <p:cNvSpPr>
            <a:spLocks noChangeShapeType="1"/>
          </p:cNvSpPr>
          <p:nvPr/>
        </p:nvSpPr>
        <p:spPr bwMode="auto">
          <a:xfrm>
            <a:off x="7175515" y="1601697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62" name="Line 161">
            <a:extLst>
              <a:ext uri="{FF2B5EF4-FFF2-40B4-BE49-F238E27FC236}">
                <a16:creationId xmlns:a16="http://schemas.microsoft.com/office/drawing/2014/main" id="{8E825EA4-5752-40A1-9214-125023633FCE}"/>
              </a:ext>
            </a:extLst>
          </p:cNvPr>
          <p:cNvSpPr>
            <a:spLocks noChangeShapeType="1"/>
          </p:cNvSpPr>
          <p:nvPr/>
        </p:nvSpPr>
        <p:spPr bwMode="auto">
          <a:xfrm>
            <a:off x="7785115" y="1601697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63" name="Line 162">
            <a:extLst>
              <a:ext uri="{FF2B5EF4-FFF2-40B4-BE49-F238E27FC236}">
                <a16:creationId xmlns:a16="http://schemas.microsoft.com/office/drawing/2014/main" id="{B5BEDB65-9EEA-DBF1-F12C-0057C185F167}"/>
              </a:ext>
            </a:extLst>
          </p:cNvPr>
          <p:cNvSpPr>
            <a:spLocks noChangeShapeType="1"/>
          </p:cNvSpPr>
          <p:nvPr/>
        </p:nvSpPr>
        <p:spPr bwMode="auto">
          <a:xfrm>
            <a:off x="8394715" y="1601697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64" name="Line 163">
            <a:extLst>
              <a:ext uri="{FF2B5EF4-FFF2-40B4-BE49-F238E27FC236}">
                <a16:creationId xmlns:a16="http://schemas.microsoft.com/office/drawing/2014/main" id="{11E97A6C-EBD3-2789-FE14-CACB31673AEB}"/>
              </a:ext>
            </a:extLst>
          </p:cNvPr>
          <p:cNvSpPr>
            <a:spLocks noChangeShapeType="1"/>
          </p:cNvSpPr>
          <p:nvPr/>
        </p:nvSpPr>
        <p:spPr bwMode="auto">
          <a:xfrm>
            <a:off x="9002390" y="1601697"/>
            <a:ext cx="0" cy="790575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575728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1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178" grpId="0" animBg="1"/>
      <p:bldP spid="31179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Text Box 126" descr="Parchment"/>
          <p:cNvSpPr txBox="1">
            <a:spLocks noChangeArrowheads="1"/>
          </p:cNvSpPr>
          <p:nvPr/>
        </p:nvSpPr>
        <p:spPr bwMode="auto">
          <a:xfrm>
            <a:off x="264319" y="-8280"/>
            <a:ext cx="881221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dirty="0">
                <a:solidFill>
                  <a:srgbClr val="000000"/>
                </a:solidFill>
                <a:latin typeface="+mn-lt"/>
              </a:rPr>
              <a:t>The population of black bears on a particular island has been recorded every 5 years since 1978:</a:t>
            </a:r>
          </a:p>
        </p:txBody>
      </p:sp>
      <p:sp>
        <p:nvSpPr>
          <p:cNvPr id="178" name="Rectangle 177">
            <a:hlinkClick r:id="rId2"/>
            <a:extLst>
              <a:ext uri="{FF2B5EF4-FFF2-40B4-BE49-F238E27FC236}">
                <a16:creationId xmlns:a16="http://schemas.microsoft.com/office/drawing/2014/main" id="{123354EB-316D-40CA-91D2-893088B06F59}"/>
              </a:ext>
            </a:extLst>
          </p:cNvPr>
          <p:cNvSpPr/>
          <p:nvPr/>
        </p:nvSpPr>
        <p:spPr>
          <a:xfrm>
            <a:off x="807099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9" name="Rectangle 178">
            <a:hlinkClick r:id="rId2"/>
            <a:extLst>
              <a:ext uri="{FF2B5EF4-FFF2-40B4-BE49-F238E27FC236}">
                <a16:creationId xmlns:a16="http://schemas.microsoft.com/office/drawing/2014/main" id="{FF1D5436-E7CD-4FDC-946D-CE46ADCA19C0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6256F1A-7A9F-015D-6B4C-21BA2046CFE8}"/>
              </a:ext>
            </a:extLst>
          </p:cNvPr>
          <p:cNvSpPr/>
          <p:nvPr/>
        </p:nvSpPr>
        <p:spPr>
          <a:xfrm>
            <a:off x="4585665" y="2576987"/>
            <a:ext cx="455833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95288" indent="-395288">
              <a:spcBef>
                <a:spcPct val="50000"/>
              </a:spcBef>
            </a:pPr>
            <a:r>
              <a:rPr lang="en-GB" altLang="en-US" dirty="0">
                <a:solidFill>
                  <a:srgbClr val="000000"/>
                </a:solidFill>
                <a:latin typeface="Calibri" panose="020F0502020204030204" pitchFamily="34" charset="0"/>
              </a:rPr>
              <a:t>(e) Which correlation coefficient is more appropriate to use for this data? Explain your answer.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75B6423-D73B-AD32-643C-23772270B014}"/>
              </a:ext>
            </a:extLst>
          </p:cNvPr>
          <p:cNvSpPr/>
          <p:nvPr/>
        </p:nvSpPr>
        <p:spPr>
          <a:xfrm>
            <a:off x="4798608" y="3847606"/>
            <a:ext cx="431727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dirty="0">
                <a:solidFill>
                  <a:srgbClr val="000000"/>
                </a:solidFill>
                <a:latin typeface="Calibri" panose="020F0502020204030204" pitchFamily="34" charset="0"/>
              </a:rPr>
              <a:t>Looking at the scatter graph of the raw data, the relationship between the variables is clearly non-linear. Spearman’s rank correlation coefficient is therefore more appropriate.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1694EECF-777A-AC00-9418-C5570A34E13F}"/>
              </a:ext>
            </a:extLst>
          </p:cNvPr>
          <p:cNvGrpSpPr/>
          <p:nvPr/>
        </p:nvGrpSpPr>
        <p:grpSpPr>
          <a:xfrm>
            <a:off x="140536" y="2540300"/>
            <a:ext cx="4509386" cy="4073525"/>
            <a:chOff x="140536" y="2540300"/>
            <a:chExt cx="4509386" cy="4073525"/>
          </a:xfrm>
        </p:grpSpPr>
        <p:sp>
          <p:nvSpPr>
            <p:cNvPr id="5" name="Text Box 12">
              <a:extLst>
                <a:ext uri="{FF2B5EF4-FFF2-40B4-BE49-F238E27FC236}">
                  <a16:creationId xmlns:a16="http://schemas.microsoft.com/office/drawing/2014/main" id="{35E8C642-FE45-CFBD-D2FC-E53487B4C82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97786" y="5983587"/>
              <a:ext cx="419100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28" name="Text Box 13">
              <a:extLst>
                <a:ext uri="{FF2B5EF4-FFF2-40B4-BE49-F238E27FC236}">
                  <a16:creationId xmlns:a16="http://schemas.microsoft.com/office/drawing/2014/main" id="{96DBE09F-25B3-DCBD-80F2-EFE5C410BBD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89886" y="5983587"/>
              <a:ext cx="419100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30720" name="Text Box 14">
              <a:extLst>
                <a:ext uri="{FF2B5EF4-FFF2-40B4-BE49-F238E27FC236}">
                  <a16:creationId xmlns:a16="http://schemas.microsoft.com/office/drawing/2014/main" id="{24CC4206-EC6C-016A-14E8-8AF9713B2D8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26436" y="5977237"/>
              <a:ext cx="358775" cy="4000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3</a:t>
              </a:r>
            </a:p>
          </p:txBody>
        </p:sp>
        <p:sp>
          <p:nvSpPr>
            <p:cNvPr id="30721" name="Text Box 15">
              <a:extLst>
                <a:ext uri="{FF2B5EF4-FFF2-40B4-BE49-F238E27FC236}">
                  <a16:creationId xmlns:a16="http://schemas.microsoft.com/office/drawing/2014/main" id="{E4A05A27-EDC0-1913-F80D-AF25599FF6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34411" y="5977237"/>
              <a:ext cx="419100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4</a:t>
              </a:r>
            </a:p>
          </p:txBody>
        </p:sp>
        <p:sp>
          <p:nvSpPr>
            <p:cNvPr id="30722" name="Text Box 16">
              <a:extLst>
                <a:ext uri="{FF2B5EF4-FFF2-40B4-BE49-F238E27FC236}">
                  <a16:creationId xmlns:a16="http://schemas.microsoft.com/office/drawing/2014/main" id="{E0037C10-1964-F38C-D895-4F75A93D37A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58261" y="5970887"/>
              <a:ext cx="419100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30723" name="Text Box 17">
              <a:extLst>
                <a:ext uri="{FF2B5EF4-FFF2-40B4-BE49-F238E27FC236}">
                  <a16:creationId xmlns:a16="http://schemas.microsoft.com/office/drawing/2014/main" id="{9E4BDF3D-97D4-3BDF-2F90-E7ACEDC474A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74174" y="5964537"/>
              <a:ext cx="419100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6</a:t>
              </a:r>
            </a:p>
          </p:txBody>
        </p:sp>
        <p:sp>
          <p:nvSpPr>
            <p:cNvPr id="30724" name="Text Box 18">
              <a:extLst>
                <a:ext uri="{FF2B5EF4-FFF2-40B4-BE49-F238E27FC236}">
                  <a16:creationId xmlns:a16="http://schemas.microsoft.com/office/drawing/2014/main" id="{A98BCFC7-6772-F6BA-B6E5-89A9ED44F66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5324" y="5955012"/>
              <a:ext cx="568325" cy="4000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7</a:t>
              </a:r>
            </a:p>
          </p:txBody>
        </p:sp>
        <p:sp>
          <p:nvSpPr>
            <p:cNvPr id="30725" name="Text Box 19">
              <a:extLst>
                <a:ext uri="{FF2B5EF4-FFF2-40B4-BE49-F238E27FC236}">
                  <a16:creationId xmlns:a16="http://schemas.microsoft.com/office/drawing/2014/main" id="{646B1389-156D-B2AC-0D5D-61E9D1DEAA0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18699" y="5956600"/>
              <a:ext cx="373063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8</a:t>
              </a:r>
            </a:p>
          </p:txBody>
        </p:sp>
        <p:sp>
          <p:nvSpPr>
            <p:cNvPr id="30726" name="Text Box 20">
              <a:extLst>
                <a:ext uri="{FF2B5EF4-FFF2-40B4-BE49-F238E27FC236}">
                  <a16:creationId xmlns:a16="http://schemas.microsoft.com/office/drawing/2014/main" id="{769E0DA0-E21F-871C-1E04-AC678C41CDC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28261" y="5970887"/>
              <a:ext cx="417513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9</a:t>
              </a:r>
            </a:p>
          </p:txBody>
        </p:sp>
        <p:sp>
          <p:nvSpPr>
            <p:cNvPr id="30727" name="Text Box 21">
              <a:extLst>
                <a:ext uri="{FF2B5EF4-FFF2-40B4-BE49-F238E27FC236}">
                  <a16:creationId xmlns:a16="http://schemas.microsoft.com/office/drawing/2014/main" id="{1E3B3BE5-94F7-4B90-7384-90C5EC0A0CB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4486" y="5962950"/>
              <a:ext cx="520700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30728" name="Text Box 22">
              <a:extLst>
                <a:ext uri="{FF2B5EF4-FFF2-40B4-BE49-F238E27FC236}">
                  <a16:creationId xmlns:a16="http://schemas.microsoft.com/office/drawing/2014/main" id="{9DD740A6-DA82-21D7-A265-F577749509B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85211" y="6243937"/>
              <a:ext cx="2341563" cy="3698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buFontTx/>
                <a:buNone/>
              </a:pPr>
              <a:r>
                <a:rPr lang="en-GB" altLang="en-US" sz="1800" dirty="0">
                  <a:solidFill>
                    <a:schemeClr val="accent2"/>
                  </a:solidFill>
                  <a:latin typeface="Comic Sans MS" panose="030F0702030302020204" pitchFamily="66" charset="0"/>
                </a:rPr>
                <a:t>Rank of </a:t>
              </a:r>
              <a:r>
                <a:rPr lang="en-GB" altLang="en-US" sz="1800" i="1" dirty="0">
                  <a:solidFill>
                    <a:schemeClr val="accent2"/>
                  </a:solidFill>
                  <a:cs typeface="Times New Roman" panose="02020603050405020304" pitchFamily="18" charset="0"/>
                </a:rPr>
                <a:t>t</a:t>
              </a:r>
              <a:endParaRPr lang="en-GB" altLang="en-US" sz="1800" baseline="30000" dirty="0">
                <a:solidFill>
                  <a:schemeClr val="accent2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30729" name="Text Box 23">
              <a:extLst>
                <a:ext uri="{FF2B5EF4-FFF2-40B4-BE49-F238E27FC236}">
                  <a16:creationId xmlns:a16="http://schemas.microsoft.com/office/drawing/2014/main" id="{8BF19A76-A0AE-B0BB-F027-0DC4390691D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4236" y="5447220"/>
              <a:ext cx="520700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30730" name="Text Box 24">
              <a:extLst>
                <a:ext uri="{FF2B5EF4-FFF2-40B4-BE49-F238E27FC236}">
                  <a16:creationId xmlns:a16="http://schemas.microsoft.com/office/drawing/2014/main" id="{F57FD194-A7D0-EB72-327C-DB71E473A00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6872" y="5103187"/>
              <a:ext cx="312748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30731" name="Text Box 25">
              <a:extLst>
                <a:ext uri="{FF2B5EF4-FFF2-40B4-BE49-F238E27FC236}">
                  <a16:creationId xmlns:a16="http://schemas.microsoft.com/office/drawing/2014/main" id="{19455A91-C70B-5C39-5944-9C80014AE0F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4855" y="4788588"/>
              <a:ext cx="307340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3</a:t>
              </a:r>
            </a:p>
          </p:txBody>
        </p:sp>
        <p:sp>
          <p:nvSpPr>
            <p:cNvPr id="30751" name="Text Box 26">
              <a:extLst>
                <a:ext uri="{FF2B5EF4-FFF2-40B4-BE49-F238E27FC236}">
                  <a16:creationId xmlns:a16="http://schemas.microsoft.com/office/drawing/2014/main" id="{32A8F0C4-92A1-09AC-3674-4C58377616D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3452" y="4500861"/>
              <a:ext cx="315912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4</a:t>
              </a:r>
            </a:p>
          </p:txBody>
        </p:sp>
        <p:sp>
          <p:nvSpPr>
            <p:cNvPr id="160" name="Text Box 27">
              <a:extLst>
                <a:ext uri="{FF2B5EF4-FFF2-40B4-BE49-F238E27FC236}">
                  <a16:creationId xmlns:a16="http://schemas.microsoft.com/office/drawing/2014/main" id="{6A468F29-0663-113E-31FF-35FF5C3FF89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7739" y="4175452"/>
              <a:ext cx="301625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161" name="Text Box 28">
              <a:extLst>
                <a:ext uri="{FF2B5EF4-FFF2-40B4-BE49-F238E27FC236}">
                  <a16:creationId xmlns:a16="http://schemas.microsoft.com/office/drawing/2014/main" id="{F22FC8AA-0DDE-4C47-7B79-DD08BB651AF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5548" y="3846136"/>
              <a:ext cx="322577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6</a:t>
              </a:r>
            </a:p>
          </p:txBody>
        </p:sp>
        <p:sp>
          <p:nvSpPr>
            <p:cNvPr id="162" name="Text Box 29">
              <a:extLst>
                <a:ext uri="{FF2B5EF4-FFF2-40B4-BE49-F238E27FC236}">
                  <a16:creationId xmlns:a16="http://schemas.microsoft.com/office/drawing/2014/main" id="{5DCF638E-F9CD-908A-66A3-836279FDC75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7272" y="3525489"/>
              <a:ext cx="322266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7</a:t>
              </a:r>
            </a:p>
          </p:txBody>
        </p:sp>
        <p:sp>
          <p:nvSpPr>
            <p:cNvPr id="163" name="Text Box 30">
              <a:extLst>
                <a:ext uri="{FF2B5EF4-FFF2-40B4-BE49-F238E27FC236}">
                  <a16:creationId xmlns:a16="http://schemas.microsoft.com/office/drawing/2014/main" id="{E46BCDA4-A422-DAD7-425E-5AADC0E442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8487" y="3211322"/>
              <a:ext cx="357187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8</a:t>
              </a:r>
            </a:p>
          </p:txBody>
        </p:sp>
        <p:sp>
          <p:nvSpPr>
            <p:cNvPr id="164" name="Text Box 122">
              <a:extLst>
                <a:ext uri="{FF2B5EF4-FFF2-40B4-BE49-F238E27FC236}">
                  <a16:creationId xmlns:a16="http://schemas.microsoft.com/office/drawing/2014/main" id="{C5C5AF65-EB72-BD8F-AD0E-240DAC28BBB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5433" y="2886092"/>
              <a:ext cx="225859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9</a:t>
              </a:r>
            </a:p>
          </p:txBody>
        </p:sp>
        <p:sp>
          <p:nvSpPr>
            <p:cNvPr id="165" name="Text Box 123">
              <a:extLst>
                <a:ext uri="{FF2B5EF4-FFF2-40B4-BE49-F238E27FC236}">
                  <a16:creationId xmlns:a16="http://schemas.microsoft.com/office/drawing/2014/main" id="{A03AED8F-88A5-FE0E-F8EB-4BC8D726812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6200000">
              <a:off x="-738567" y="3752778"/>
              <a:ext cx="2128093" cy="3698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buFontTx/>
                <a:buNone/>
              </a:pPr>
              <a:r>
                <a:rPr lang="en-GB" altLang="en-US" sz="1800" dirty="0">
                  <a:solidFill>
                    <a:schemeClr val="accent2"/>
                  </a:solidFill>
                  <a:latin typeface="Comic Sans MS" panose="030F0702030302020204" pitchFamily="66" charset="0"/>
                </a:rPr>
                <a:t>Rank of </a:t>
              </a:r>
              <a:r>
                <a:rPr lang="en-GB" altLang="en-US" sz="1800" i="1" dirty="0">
                  <a:solidFill>
                    <a:schemeClr val="accent2"/>
                  </a:solidFill>
                  <a:cs typeface="Times New Roman" panose="02020603050405020304" pitchFamily="18" charset="0"/>
                </a:rPr>
                <a:t>P</a:t>
              </a:r>
              <a:endParaRPr lang="en-GB" altLang="en-US" sz="1800" dirty="0">
                <a:solidFill>
                  <a:schemeClr val="accent2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66" name="Rectangle 33">
              <a:extLst>
                <a:ext uri="{FF2B5EF4-FFF2-40B4-BE49-F238E27FC236}">
                  <a16:creationId xmlns:a16="http://schemas.microsoft.com/office/drawing/2014/main" id="{FAD0EED2-D3C7-E10D-D163-4F2A753505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3000" y="564184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67" name="Rectangle 33">
              <a:extLst>
                <a:ext uri="{FF2B5EF4-FFF2-40B4-BE49-F238E27FC236}">
                  <a16:creationId xmlns:a16="http://schemas.microsoft.com/office/drawing/2014/main" id="{055612CC-0BA5-1620-F77B-D57BFF150A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3040" y="564184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68" name="Rectangle 33">
              <a:extLst>
                <a:ext uri="{FF2B5EF4-FFF2-40B4-BE49-F238E27FC236}">
                  <a16:creationId xmlns:a16="http://schemas.microsoft.com/office/drawing/2014/main" id="{F0EB60CC-A574-883C-C77F-A34EC03575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3080" y="564184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69" name="Rectangle 33">
              <a:extLst>
                <a:ext uri="{FF2B5EF4-FFF2-40B4-BE49-F238E27FC236}">
                  <a16:creationId xmlns:a16="http://schemas.microsoft.com/office/drawing/2014/main" id="{6053C52F-79DE-524E-07BB-D0865C21F2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3120" y="5639020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70" name="Rectangle 33">
              <a:extLst>
                <a:ext uri="{FF2B5EF4-FFF2-40B4-BE49-F238E27FC236}">
                  <a16:creationId xmlns:a16="http://schemas.microsoft.com/office/drawing/2014/main" id="{187BAE4D-90AD-75B1-2FC5-1D271425A0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23160" y="564184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71" name="Rectangle 33">
              <a:extLst>
                <a:ext uri="{FF2B5EF4-FFF2-40B4-BE49-F238E27FC236}">
                  <a16:creationId xmlns:a16="http://schemas.microsoft.com/office/drawing/2014/main" id="{A057BD53-B321-1F11-27D5-84B1ACAAE2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8697" y="564184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72" name="Rectangle 33">
              <a:extLst>
                <a:ext uri="{FF2B5EF4-FFF2-40B4-BE49-F238E27FC236}">
                  <a16:creationId xmlns:a16="http://schemas.microsoft.com/office/drawing/2014/main" id="{180243B4-FB92-0771-C0F5-30827ECAEE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3240" y="564184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73" name="Rectangle 33">
              <a:extLst>
                <a:ext uri="{FF2B5EF4-FFF2-40B4-BE49-F238E27FC236}">
                  <a16:creationId xmlns:a16="http://schemas.microsoft.com/office/drawing/2014/main" id="{EB8A4610-BC3F-CEEB-CD2D-6ACE3EE360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83280" y="564184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74" name="Rectangle 33">
              <a:extLst>
                <a:ext uri="{FF2B5EF4-FFF2-40B4-BE49-F238E27FC236}">
                  <a16:creationId xmlns:a16="http://schemas.microsoft.com/office/drawing/2014/main" id="{3E1713E1-9B75-A2B6-5990-08CA6F6C52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03320" y="564184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75" name="Rectangle 33">
              <a:extLst>
                <a:ext uri="{FF2B5EF4-FFF2-40B4-BE49-F238E27FC236}">
                  <a16:creationId xmlns:a16="http://schemas.microsoft.com/office/drawing/2014/main" id="{A59C1167-623D-5418-620A-56E9E61363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23360" y="564184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76" name="Text Box 21">
              <a:extLst>
                <a:ext uri="{FF2B5EF4-FFF2-40B4-BE49-F238E27FC236}">
                  <a16:creationId xmlns:a16="http://schemas.microsoft.com/office/drawing/2014/main" id="{9DADCDFF-88E7-7C69-C841-339A3EE9F34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29222" y="5951708"/>
              <a:ext cx="520700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11</a:t>
              </a:r>
            </a:p>
          </p:txBody>
        </p:sp>
        <p:sp>
          <p:nvSpPr>
            <p:cNvPr id="177" name="Rectangle 33">
              <a:extLst>
                <a:ext uri="{FF2B5EF4-FFF2-40B4-BE49-F238E27FC236}">
                  <a16:creationId xmlns:a16="http://schemas.microsoft.com/office/drawing/2014/main" id="{00BB4F2C-B845-987B-526D-CBE2BDA190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2365" y="5323331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0" name="Rectangle 33">
              <a:extLst>
                <a:ext uri="{FF2B5EF4-FFF2-40B4-BE49-F238E27FC236}">
                  <a16:creationId xmlns:a16="http://schemas.microsoft.com/office/drawing/2014/main" id="{584436A4-5E8B-9ABE-45EB-F31A9F9179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2405" y="5323331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1" name="Rectangle 33">
              <a:extLst>
                <a:ext uri="{FF2B5EF4-FFF2-40B4-BE49-F238E27FC236}">
                  <a16:creationId xmlns:a16="http://schemas.microsoft.com/office/drawing/2014/main" id="{FFD0D761-208A-1559-115D-A863A9DCD7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2445" y="5323331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2" name="Rectangle 33">
              <a:extLst>
                <a:ext uri="{FF2B5EF4-FFF2-40B4-BE49-F238E27FC236}">
                  <a16:creationId xmlns:a16="http://schemas.microsoft.com/office/drawing/2014/main" id="{2DCE724E-C641-1EF4-6F41-0B7A46EE85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2485" y="5320503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3" name="Rectangle 33">
              <a:extLst>
                <a:ext uri="{FF2B5EF4-FFF2-40B4-BE49-F238E27FC236}">
                  <a16:creationId xmlns:a16="http://schemas.microsoft.com/office/drawing/2014/main" id="{3A4D68E7-DF9F-86E6-7F72-A691AE596B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23160" y="5323331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4" name="Rectangle 33">
              <a:extLst>
                <a:ext uri="{FF2B5EF4-FFF2-40B4-BE49-F238E27FC236}">
                  <a16:creationId xmlns:a16="http://schemas.microsoft.com/office/drawing/2014/main" id="{89F303CF-E1B2-C7E9-BC77-882EACE8BE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3200" y="5323331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5" name="Rectangle 33">
              <a:extLst>
                <a:ext uri="{FF2B5EF4-FFF2-40B4-BE49-F238E27FC236}">
                  <a16:creationId xmlns:a16="http://schemas.microsoft.com/office/drawing/2014/main" id="{2549A762-0433-271A-5DFE-7BA8DF4C0F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3240" y="5323331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6" name="Rectangle 33">
              <a:extLst>
                <a:ext uri="{FF2B5EF4-FFF2-40B4-BE49-F238E27FC236}">
                  <a16:creationId xmlns:a16="http://schemas.microsoft.com/office/drawing/2014/main" id="{C9C859F7-CF6C-0BAD-BC08-8A3EE78F30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83280" y="5323331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7" name="Rectangle 33">
              <a:extLst>
                <a:ext uri="{FF2B5EF4-FFF2-40B4-BE49-F238E27FC236}">
                  <a16:creationId xmlns:a16="http://schemas.microsoft.com/office/drawing/2014/main" id="{EC229750-3D1F-AF6F-FE9B-0B8DA2CDE5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03320" y="5323331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9" name="Rectangle 33">
              <a:extLst>
                <a:ext uri="{FF2B5EF4-FFF2-40B4-BE49-F238E27FC236}">
                  <a16:creationId xmlns:a16="http://schemas.microsoft.com/office/drawing/2014/main" id="{42D4AADE-B24E-1D2B-627D-EE22C7EE71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23360" y="5323331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90" name="Rectangle 33">
              <a:extLst>
                <a:ext uri="{FF2B5EF4-FFF2-40B4-BE49-F238E27FC236}">
                  <a16:creationId xmlns:a16="http://schemas.microsoft.com/office/drawing/2014/main" id="{3EDC1F99-0CFC-C27F-58B3-ABC4ACDFC0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4259" y="564184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91" name="Rectangle 33">
              <a:extLst>
                <a:ext uri="{FF2B5EF4-FFF2-40B4-BE49-F238E27FC236}">
                  <a16:creationId xmlns:a16="http://schemas.microsoft.com/office/drawing/2014/main" id="{6867614A-8CCC-E4DA-D93C-63F90E8BD4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3624" y="532180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16" name="Rectangle 33">
              <a:extLst>
                <a:ext uri="{FF2B5EF4-FFF2-40B4-BE49-F238E27FC236}">
                  <a16:creationId xmlns:a16="http://schemas.microsoft.com/office/drawing/2014/main" id="{64AC5517-D3F2-FB34-AD8A-1D88D92189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1240" y="500176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17" name="Rectangle 33">
              <a:extLst>
                <a:ext uri="{FF2B5EF4-FFF2-40B4-BE49-F238E27FC236}">
                  <a16:creationId xmlns:a16="http://schemas.microsoft.com/office/drawing/2014/main" id="{B3DAD918-66E6-D04D-08A6-E88FE1432B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1280" y="500176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18" name="Rectangle 33">
              <a:extLst>
                <a:ext uri="{FF2B5EF4-FFF2-40B4-BE49-F238E27FC236}">
                  <a16:creationId xmlns:a16="http://schemas.microsoft.com/office/drawing/2014/main" id="{7ABC045D-3861-D060-1BF4-33B6380FE3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1320" y="500176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19" name="Rectangle 33">
              <a:extLst>
                <a:ext uri="{FF2B5EF4-FFF2-40B4-BE49-F238E27FC236}">
                  <a16:creationId xmlns:a16="http://schemas.microsoft.com/office/drawing/2014/main" id="{F263EE63-0DB1-7061-CD0F-BFF88442F6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1360" y="500176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20" name="Rectangle 33">
              <a:extLst>
                <a:ext uri="{FF2B5EF4-FFF2-40B4-BE49-F238E27FC236}">
                  <a16:creationId xmlns:a16="http://schemas.microsoft.com/office/drawing/2014/main" id="{EF5B7E7B-BE83-B39B-6D89-03B5A9106E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23160" y="500176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21" name="Rectangle 33">
              <a:extLst>
                <a:ext uri="{FF2B5EF4-FFF2-40B4-BE49-F238E27FC236}">
                  <a16:creationId xmlns:a16="http://schemas.microsoft.com/office/drawing/2014/main" id="{43A6AA88-3DC5-B7FE-39DA-D081C310A2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3200" y="500176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22" name="Rectangle 33">
              <a:extLst>
                <a:ext uri="{FF2B5EF4-FFF2-40B4-BE49-F238E27FC236}">
                  <a16:creationId xmlns:a16="http://schemas.microsoft.com/office/drawing/2014/main" id="{04D38402-D1D1-B6CE-3895-AE83BFFD4A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3240" y="500176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23" name="Rectangle 33">
              <a:extLst>
                <a:ext uri="{FF2B5EF4-FFF2-40B4-BE49-F238E27FC236}">
                  <a16:creationId xmlns:a16="http://schemas.microsoft.com/office/drawing/2014/main" id="{9BD5EA03-315C-3B55-E5F9-7333971997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83280" y="500176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24" name="Rectangle 33">
              <a:extLst>
                <a:ext uri="{FF2B5EF4-FFF2-40B4-BE49-F238E27FC236}">
                  <a16:creationId xmlns:a16="http://schemas.microsoft.com/office/drawing/2014/main" id="{B7FE5A25-ACAC-63B6-080E-EBA36C35A5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03320" y="500176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25" name="Rectangle 33">
              <a:extLst>
                <a:ext uri="{FF2B5EF4-FFF2-40B4-BE49-F238E27FC236}">
                  <a16:creationId xmlns:a16="http://schemas.microsoft.com/office/drawing/2014/main" id="{344AF68D-FB3E-3F92-1537-2CB0549A87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23360" y="500176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26" name="Rectangle 33">
              <a:extLst>
                <a:ext uri="{FF2B5EF4-FFF2-40B4-BE49-F238E27FC236}">
                  <a16:creationId xmlns:a16="http://schemas.microsoft.com/office/drawing/2014/main" id="{849E79E9-D3A0-8A60-3DE5-15387024EF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0605" y="468172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27" name="Rectangle 33">
              <a:extLst>
                <a:ext uri="{FF2B5EF4-FFF2-40B4-BE49-F238E27FC236}">
                  <a16:creationId xmlns:a16="http://schemas.microsoft.com/office/drawing/2014/main" id="{ED8F95E0-1D2C-434F-4D8D-F81A8BB127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0645" y="468172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28" name="Rectangle 33">
              <a:extLst>
                <a:ext uri="{FF2B5EF4-FFF2-40B4-BE49-F238E27FC236}">
                  <a16:creationId xmlns:a16="http://schemas.microsoft.com/office/drawing/2014/main" id="{54816236-2D53-DB6F-030C-0245E991F7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0685" y="468172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29" name="Rectangle 33">
              <a:extLst>
                <a:ext uri="{FF2B5EF4-FFF2-40B4-BE49-F238E27FC236}">
                  <a16:creationId xmlns:a16="http://schemas.microsoft.com/office/drawing/2014/main" id="{AC600780-C914-DBAE-EA07-39C80C2C42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0725" y="468172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30" name="Rectangle 33">
              <a:extLst>
                <a:ext uri="{FF2B5EF4-FFF2-40B4-BE49-F238E27FC236}">
                  <a16:creationId xmlns:a16="http://schemas.microsoft.com/office/drawing/2014/main" id="{3519EA9C-F6C3-BED0-020F-BCF363C886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23160" y="468172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31" name="Rectangle 33">
              <a:extLst>
                <a:ext uri="{FF2B5EF4-FFF2-40B4-BE49-F238E27FC236}">
                  <a16:creationId xmlns:a16="http://schemas.microsoft.com/office/drawing/2014/main" id="{E61739CA-4A3E-629F-C715-5C276E24C6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1440" y="468172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32" name="Rectangle 33">
              <a:extLst>
                <a:ext uri="{FF2B5EF4-FFF2-40B4-BE49-F238E27FC236}">
                  <a16:creationId xmlns:a16="http://schemas.microsoft.com/office/drawing/2014/main" id="{473AD477-00DA-8854-9ABA-BC88CF36C9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3240" y="468172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33" name="Rectangle 33">
              <a:extLst>
                <a:ext uri="{FF2B5EF4-FFF2-40B4-BE49-F238E27FC236}">
                  <a16:creationId xmlns:a16="http://schemas.microsoft.com/office/drawing/2014/main" id="{D9DE08C3-8BB0-B7DB-4E32-446F374E42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83280" y="468172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34" name="Rectangle 33">
              <a:extLst>
                <a:ext uri="{FF2B5EF4-FFF2-40B4-BE49-F238E27FC236}">
                  <a16:creationId xmlns:a16="http://schemas.microsoft.com/office/drawing/2014/main" id="{F82CF62E-F3B1-55A5-0EA8-70B8243310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03320" y="468172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35" name="Rectangle 33">
              <a:extLst>
                <a:ext uri="{FF2B5EF4-FFF2-40B4-BE49-F238E27FC236}">
                  <a16:creationId xmlns:a16="http://schemas.microsoft.com/office/drawing/2014/main" id="{ACDCE104-6FDB-FF96-9B90-3EBCC67839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23360" y="468172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36" name="Rectangle 33">
              <a:extLst>
                <a:ext uri="{FF2B5EF4-FFF2-40B4-BE49-F238E27FC236}">
                  <a16:creationId xmlns:a16="http://schemas.microsoft.com/office/drawing/2014/main" id="{5DF90155-BC4D-BCD6-C9AC-0C46B48619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2499" y="500176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37" name="Rectangle 33">
              <a:extLst>
                <a:ext uri="{FF2B5EF4-FFF2-40B4-BE49-F238E27FC236}">
                  <a16:creationId xmlns:a16="http://schemas.microsoft.com/office/drawing/2014/main" id="{774F6AD9-09C0-C498-42E0-11F7E9869A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1864" y="468172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38" name="Rectangle 33">
              <a:extLst>
                <a:ext uri="{FF2B5EF4-FFF2-40B4-BE49-F238E27FC236}">
                  <a16:creationId xmlns:a16="http://schemas.microsoft.com/office/drawing/2014/main" id="{37C0CAD7-32C8-D4AF-7A64-8A43E42076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3000" y="436168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39" name="Rectangle 33">
              <a:extLst>
                <a:ext uri="{FF2B5EF4-FFF2-40B4-BE49-F238E27FC236}">
                  <a16:creationId xmlns:a16="http://schemas.microsoft.com/office/drawing/2014/main" id="{2739F90B-3F4B-6502-9D88-1941DE6568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3040" y="436168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40" name="Rectangle 33">
              <a:extLst>
                <a:ext uri="{FF2B5EF4-FFF2-40B4-BE49-F238E27FC236}">
                  <a16:creationId xmlns:a16="http://schemas.microsoft.com/office/drawing/2014/main" id="{C5686493-ADD4-E943-A821-85A976CB20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3080" y="436168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41" name="Rectangle 33">
              <a:extLst>
                <a:ext uri="{FF2B5EF4-FFF2-40B4-BE49-F238E27FC236}">
                  <a16:creationId xmlns:a16="http://schemas.microsoft.com/office/drawing/2014/main" id="{98A54F86-1C00-AF8A-7C1B-6E0D03BA6E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3120" y="436168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46" name="Rectangle 33">
              <a:extLst>
                <a:ext uri="{FF2B5EF4-FFF2-40B4-BE49-F238E27FC236}">
                  <a16:creationId xmlns:a16="http://schemas.microsoft.com/office/drawing/2014/main" id="{BC8ACF24-BBE8-B08D-1DE4-D80D377782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23160" y="436168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92" name="Rectangle 33">
              <a:extLst>
                <a:ext uri="{FF2B5EF4-FFF2-40B4-BE49-F238E27FC236}">
                  <a16:creationId xmlns:a16="http://schemas.microsoft.com/office/drawing/2014/main" id="{4F98DFD9-DC3D-618A-C8B0-934642C737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3200" y="436168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95" name="Rectangle 33">
              <a:extLst>
                <a:ext uri="{FF2B5EF4-FFF2-40B4-BE49-F238E27FC236}">
                  <a16:creationId xmlns:a16="http://schemas.microsoft.com/office/drawing/2014/main" id="{BB63B128-5DE3-10B1-006A-3B7B1D8512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3240" y="436168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96" name="Rectangle 33">
              <a:extLst>
                <a:ext uri="{FF2B5EF4-FFF2-40B4-BE49-F238E27FC236}">
                  <a16:creationId xmlns:a16="http://schemas.microsoft.com/office/drawing/2014/main" id="{6D712D3F-22CC-E7F8-D6B8-7E958EB901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83280" y="436168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97" name="Rectangle 33">
              <a:extLst>
                <a:ext uri="{FF2B5EF4-FFF2-40B4-BE49-F238E27FC236}">
                  <a16:creationId xmlns:a16="http://schemas.microsoft.com/office/drawing/2014/main" id="{BE151319-6FC3-1D4E-581F-8275749CFF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03320" y="436168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98" name="Rectangle 33">
              <a:extLst>
                <a:ext uri="{FF2B5EF4-FFF2-40B4-BE49-F238E27FC236}">
                  <a16:creationId xmlns:a16="http://schemas.microsoft.com/office/drawing/2014/main" id="{1475BB37-19FE-E74D-AF3E-133A1B003E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23360" y="436168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99" name="Rectangle 33">
              <a:extLst>
                <a:ext uri="{FF2B5EF4-FFF2-40B4-BE49-F238E27FC236}">
                  <a16:creationId xmlns:a16="http://schemas.microsoft.com/office/drawing/2014/main" id="{87F99DA4-60EB-541F-B443-623E332B67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3000" y="404164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00" name="Rectangle 33">
              <a:extLst>
                <a:ext uri="{FF2B5EF4-FFF2-40B4-BE49-F238E27FC236}">
                  <a16:creationId xmlns:a16="http://schemas.microsoft.com/office/drawing/2014/main" id="{D28A0F94-E464-81DF-0195-A664C0F8DC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3040" y="404164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01" name="Rectangle 33">
              <a:extLst>
                <a:ext uri="{FF2B5EF4-FFF2-40B4-BE49-F238E27FC236}">
                  <a16:creationId xmlns:a16="http://schemas.microsoft.com/office/drawing/2014/main" id="{D8F2261C-401D-E409-F0D5-FB92B97212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3080" y="404164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02" name="Rectangle 33">
              <a:extLst>
                <a:ext uri="{FF2B5EF4-FFF2-40B4-BE49-F238E27FC236}">
                  <a16:creationId xmlns:a16="http://schemas.microsoft.com/office/drawing/2014/main" id="{53E5640D-2DDE-55B0-9229-C6ABC4AA82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3120" y="404164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03" name="Rectangle 33">
              <a:extLst>
                <a:ext uri="{FF2B5EF4-FFF2-40B4-BE49-F238E27FC236}">
                  <a16:creationId xmlns:a16="http://schemas.microsoft.com/office/drawing/2014/main" id="{17BE9F5B-FC19-6B38-5C8A-8E3015CBC7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23160" y="404164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04" name="Rectangle 33">
              <a:extLst>
                <a:ext uri="{FF2B5EF4-FFF2-40B4-BE49-F238E27FC236}">
                  <a16:creationId xmlns:a16="http://schemas.microsoft.com/office/drawing/2014/main" id="{2DA7CE66-7271-0FBE-16C3-7B7352D470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3200" y="404164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05" name="Rectangle 33">
              <a:extLst>
                <a:ext uri="{FF2B5EF4-FFF2-40B4-BE49-F238E27FC236}">
                  <a16:creationId xmlns:a16="http://schemas.microsoft.com/office/drawing/2014/main" id="{90BB6FD3-E9F0-7228-1BF9-5E234833EE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3240" y="404164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06" name="Rectangle 33">
              <a:extLst>
                <a:ext uri="{FF2B5EF4-FFF2-40B4-BE49-F238E27FC236}">
                  <a16:creationId xmlns:a16="http://schemas.microsoft.com/office/drawing/2014/main" id="{E9DD4D71-662F-7CC3-2644-1C4A2945B4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83280" y="404164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07" name="Rectangle 33">
              <a:extLst>
                <a:ext uri="{FF2B5EF4-FFF2-40B4-BE49-F238E27FC236}">
                  <a16:creationId xmlns:a16="http://schemas.microsoft.com/office/drawing/2014/main" id="{62B8583E-718F-E8B3-9CD8-A0A142348B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03320" y="404164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08" name="Rectangle 33">
              <a:extLst>
                <a:ext uri="{FF2B5EF4-FFF2-40B4-BE49-F238E27FC236}">
                  <a16:creationId xmlns:a16="http://schemas.microsoft.com/office/drawing/2014/main" id="{03117AE7-3E1E-F577-2CD2-0B9ACEE8E9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23360" y="404164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09" name="Rectangle 33">
              <a:extLst>
                <a:ext uri="{FF2B5EF4-FFF2-40B4-BE49-F238E27FC236}">
                  <a16:creationId xmlns:a16="http://schemas.microsoft.com/office/drawing/2014/main" id="{7F56CA59-3AB6-3A45-2E0E-4034AFD9BC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2960" y="436168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10" name="Rectangle 33">
              <a:extLst>
                <a:ext uri="{FF2B5EF4-FFF2-40B4-BE49-F238E27FC236}">
                  <a16:creationId xmlns:a16="http://schemas.microsoft.com/office/drawing/2014/main" id="{F8663951-8B41-7AE5-3D12-3AD87E4D7B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2960" y="404164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11" name="Rectangle 33">
              <a:extLst>
                <a:ext uri="{FF2B5EF4-FFF2-40B4-BE49-F238E27FC236}">
                  <a16:creationId xmlns:a16="http://schemas.microsoft.com/office/drawing/2014/main" id="{858898D5-754B-7255-648F-7A435620CC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3000" y="372160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14" name="Rectangle 33">
              <a:extLst>
                <a:ext uri="{FF2B5EF4-FFF2-40B4-BE49-F238E27FC236}">
                  <a16:creationId xmlns:a16="http://schemas.microsoft.com/office/drawing/2014/main" id="{3F5809D3-7222-EBEA-DB71-8FF9EBEBB4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3040" y="372160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15" name="Rectangle 33">
              <a:extLst>
                <a:ext uri="{FF2B5EF4-FFF2-40B4-BE49-F238E27FC236}">
                  <a16:creationId xmlns:a16="http://schemas.microsoft.com/office/drawing/2014/main" id="{4C07AFA2-5DD7-D75A-C509-0BBE91ECD5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3080" y="372160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16" name="Rectangle 33">
              <a:extLst>
                <a:ext uri="{FF2B5EF4-FFF2-40B4-BE49-F238E27FC236}">
                  <a16:creationId xmlns:a16="http://schemas.microsoft.com/office/drawing/2014/main" id="{4F554AAD-E008-A897-1FC6-54AF87A842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3120" y="372160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17" name="Rectangle 33">
              <a:extLst>
                <a:ext uri="{FF2B5EF4-FFF2-40B4-BE49-F238E27FC236}">
                  <a16:creationId xmlns:a16="http://schemas.microsoft.com/office/drawing/2014/main" id="{7B21FD49-6436-4FB8-71F4-BC20BBF73B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23160" y="372160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18" name="Rectangle 33">
              <a:extLst>
                <a:ext uri="{FF2B5EF4-FFF2-40B4-BE49-F238E27FC236}">
                  <a16:creationId xmlns:a16="http://schemas.microsoft.com/office/drawing/2014/main" id="{A03B22BA-1740-1085-2C55-B715EAB142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3200" y="372160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19" name="Rectangle 33">
              <a:extLst>
                <a:ext uri="{FF2B5EF4-FFF2-40B4-BE49-F238E27FC236}">
                  <a16:creationId xmlns:a16="http://schemas.microsoft.com/office/drawing/2014/main" id="{3CAD3C8A-C17C-986C-5977-A88101133E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3240" y="372160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29" name="Rectangle 33">
              <a:extLst>
                <a:ext uri="{FF2B5EF4-FFF2-40B4-BE49-F238E27FC236}">
                  <a16:creationId xmlns:a16="http://schemas.microsoft.com/office/drawing/2014/main" id="{FB451EBF-C7C7-3D59-F7B3-06AC89EF99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83280" y="372160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30" name="Rectangle 33">
              <a:extLst>
                <a:ext uri="{FF2B5EF4-FFF2-40B4-BE49-F238E27FC236}">
                  <a16:creationId xmlns:a16="http://schemas.microsoft.com/office/drawing/2014/main" id="{B6344B8D-82E3-3BC4-4191-7078F42260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03320" y="372160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35" name="Rectangle 33">
              <a:extLst>
                <a:ext uri="{FF2B5EF4-FFF2-40B4-BE49-F238E27FC236}">
                  <a16:creationId xmlns:a16="http://schemas.microsoft.com/office/drawing/2014/main" id="{5B904931-81FD-8BBC-33EC-9671171F93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23360" y="372160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36" name="Rectangle 33">
              <a:extLst>
                <a:ext uri="{FF2B5EF4-FFF2-40B4-BE49-F238E27FC236}">
                  <a16:creationId xmlns:a16="http://schemas.microsoft.com/office/drawing/2014/main" id="{4BE2DCDC-DAC5-AF4E-C738-DF2B198D19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3000" y="340156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37" name="Rectangle 33">
              <a:extLst>
                <a:ext uri="{FF2B5EF4-FFF2-40B4-BE49-F238E27FC236}">
                  <a16:creationId xmlns:a16="http://schemas.microsoft.com/office/drawing/2014/main" id="{A27DC1C6-2623-DD38-4F74-4E4C7D3B39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3040" y="340156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38" name="Rectangle 33">
              <a:extLst>
                <a:ext uri="{FF2B5EF4-FFF2-40B4-BE49-F238E27FC236}">
                  <a16:creationId xmlns:a16="http://schemas.microsoft.com/office/drawing/2014/main" id="{789E5C5E-A144-971D-DE95-442B09EDD2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3080" y="340156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39" name="Rectangle 33">
              <a:extLst>
                <a:ext uri="{FF2B5EF4-FFF2-40B4-BE49-F238E27FC236}">
                  <a16:creationId xmlns:a16="http://schemas.microsoft.com/office/drawing/2014/main" id="{5C765D38-6D1F-DF1E-E09B-C4507F187F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3120" y="340156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40" name="Rectangle 33">
              <a:extLst>
                <a:ext uri="{FF2B5EF4-FFF2-40B4-BE49-F238E27FC236}">
                  <a16:creationId xmlns:a16="http://schemas.microsoft.com/office/drawing/2014/main" id="{C07D7FE3-9DA8-D2E2-48C1-987956BDFA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23160" y="340156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41" name="Rectangle 33">
              <a:extLst>
                <a:ext uri="{FF2B5EF4-FFF2-40B4-BE49-F238E27FC236}">
                  <a16:creationId xmlns:a16="http://schemas.microsoft.com/office/drawing/2014/main" id="{78868C0B-DC3E-8228-6D86-7F5A009EF5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3200" y="340156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42" name="Rectangle 33">
              <a:extLst>
                <a:ext uri="{FF2B5EF4-FFF2-40B4-BE49-F238E27FC236}">
                  <a16:creationId xmlns:a16="http://schemas.microsoft.com/office/drawing/2014/main" id="{7D93326E-A6E3-D293-611D-03C38179C4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3240" y="340156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43" name="Rectangle 33">
              <a:extLst>
                <a:ext uri="{FF2B5EF4-FFF2-40B4-BE49-F238E27FC236}">
                  <a16:creationId xmlns:a16="http://schemas.microsoft.com/office/drawing/2014/main" id="{BEE036E4-A1BF-4986-2611-2FDA17617E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83280" y="340156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40" name="Rectangle 33">
              <a:extLst>
                <a:ext uri="{FF2B5EF4-FFF2-40B4-BE49-F238E27FC236}">
                  <a16:creationId xmlns:a16="http://schemas.microsoft.com/office/drawing/2014/main" id="{49B9BBFA-5B80-F467-B5B8-BD21B7A556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03320" y="340156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41" name="Rectangle 33">
              <a:extLst>
                <a:ext uri="{FF2B5EF4-FFF2-40B4-BE49-F238E27FC236}">
                  <a16:creationId xmlns:a16="http://schemas.microsoft.com/office/drawing/2014/main" id="{EC78890D-FFB0-2B58-394F-13EBC84FF1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23360" y="340156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42" name="Rectangle 33">
              <a:extLst>
                <a:ext uri="{FF2B5EF4-FFF2-40B4-BE49-F238E27FC236}">
                  <a16:creationId xmlns:a16="http://schemas.microsoft.com/office/drawing/2014/main" id="{1802D17A-3421-767A-A960-515532ABB2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2960" y="372160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43" name="Rectangle 33">
              <a:extLst>
                <a:ext uri="{FF2B5EF4-FFF2-40B4-BE49-F238E27FC236}">
                  <a16:creationId xmlns:a16="http://schemas.microsoft.com/office/drawing/2014/main" id="{836D019A-926A-5439-95A4-3FCB686914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2960" y="340156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44" name="Rectangle 33">
              <a:extLst>
                <a:ext uri="{FF2B5EF4-FFF2-40B4-BE49-F238E27FC236}">
                  <a16:creationId xmlns:a16="http://schemas.microsoft.com/office/drawing/2014/main" id="{333BB422-0A46-DFFC-1967-E4011FCEA7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3000" y="3076521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45" name="Rectangle 33">
              <a:extLst>
                <a:ext uri="{FF2B5EF4-FFF2-40B4-BE49-F238E27FC236}">
                  <a16:creationId xmlns:a16="http://schemas.microsoft.com/office/drawing/2014/main" id="{42CE7BEC-B651-3E8B-7AD9-23D9E1F811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3040" y="3076521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46" name="Rectangle 33">
              <a:extLst>
                <a:ext uri="{FF2B5EF4-FFF2-40B4-BE49-F238E27FC236}">
                  <a16:creationId xmlns:a16="http://schemas.microsoft.com/office/drawing/2014/main" id="{26A85402-8F97-C33C-3901-41C786B010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3080" y="3076521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47" name="Rectangle 33">
              <a:extLst>
                <a:ext uri="{FF2B5EF4-FFF2-40B4-BE49-F238E27FC236}">
                  <a16:creationId xmlns:a16="http://schemas.microsoft.com/office/drawing/2014/main" id="{C96E3532-6970-CDFD-8546-11B1AB4467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3120" y="308152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48" name="Rectangle 33">
              <a:extLst>
                <a:ext uri="{FF2B5EF4-FFF2-40B4-BE49-F238E27FC236}">
                  <a16:creationId xmlns:a16="http://schemas.microsoft.com/office/drawing/2014/main" id="{98BB74AB-8986-ED46-4FE0-785C5AD5C4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23160" y="3076521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49" name="Rectangle 33">
              <a:extLst>
                <a:ext uri="{FF2B5EF4-FFF2-40B4-BE49-F238E27FC236}">
                  <a16:creationId xmlns:a16="http://schemas.microsoft.com/office/drawing/2014/main" id="{AE729CF7-23B4-45AC-D104-BA1CCBD16B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3200" y="3076521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50" name="Rectangle 33">
              <a:extLst>
                <a:ext uri="{FF2B5EF4-FFF2-40B4-BE49-F238E27FC236}">
                  <a16:creationId xmlns:a16="http://schemas.microsoft.com/office/drawing/2014/main" id="{A6DDBE12-02CE-1E5F-9526-19535BBC5B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3240" y="3076521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51" name="Rectangle 33">
              <a:extLst>
                <a:ext uri="{FF2B5EF4-FFF2-40B4-BE49-F238E27FC236}">
                  <a16:creationId xmlns:a16="http://schemas.microsoft.com/office/drawing/2014/main" id="{494E48B8-6F2C-4930-3423-B93E0E798C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83280" y="3076521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52" name="Rectangle 33">
              <a:extLst>
                <a:ext uri="{FF2B5EF4-FFF2-40B4-BE49-F238E27FC236}">
                  <a16:creationId xmlns:a16="http://schemas.microsoft.com/office/drawing/2014/main" id="{E02E2800-2CAE-8E11-1A53-48A6653AFA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03320" y="3076521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53" name="Rectangle 33">
              <a:extLst>
                <a:ext uri="{FF2B5EF4-FFF2-40B4-BE49-F238E27FC236}">
                  <a16:creationId xmlns:a16="http://schemas.microsoft.com/office/drawing/2014/main" id="{ED265C0A-ECF9-0B6C-E387-DCFC95A0CA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23360" y="3076521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54" name="Rectangle 33">
              <a:extLst>
                <a:ext uri="{FF2B5EF4-FFF2-40B4-BE49-F238E27FC236}">
                  <a16:creationId xmlns:a16="http://schemas.microsoft.com/office/drawing/2014/main" id="{B22FB820-F1C5-268D-CC00-1D03819B9B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2960" y="308152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55" name="Rectangle 33">
              <a:extLst>
                <a:ext uri="{FF2B5EF4-FFF2-40B4-BE49-F238E27FC236}">
                  <a16:creationId xmlns:a16="http://schemas.microsoft.com/office/drawing/2014/main" id="{5983BAB4-C7F1-C84A-9262-C8B7B4F861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3000" y="276148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56" name="Rectangle 33">
              <a:extLst>
                <a:ext uri="{FF2B5EF4-FFF2-40B4-BE49-F238E27FC236}">
                  <a16:creationId xmlns:a16="http://schemas.microsoft.com/office/drawing/2014/main" id="{46D85960-4716-8C1E-95B1-E53DAF35AF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3040" y="276148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57" name="Rectangle 33">
              <a:extLst>
                <a:ext uri="{FF2B5EF4-FFF2-40B4-BE49-F238E27FC236}">
                  <a16:creationId xmlns:a16="http://schemas.microsoft.com/office/drawing/2014/main" id="{074B6C00-2F3D-0D7F-7ADB-1303EE9417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3080" y="276148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58" name="Rectangle 33">
              <a:extLst>
                <a:ext uri="{FF2B5EF4-FFF2-40B4-BE49-F238E27FC236}">
                  <a16:creationId xmlns:a16="http://schemas.microsoft.com/office/drawing/2014/main" id="{DA4A387B-F853-5030-8E69-D2504EAED2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3120" y="276148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59" name="Rectangle 33">
              <a:extLst>
                <a:ext uri="{FF2B5EF4-FFF2-40B4-BE49-F238E27FC236}">
                  <a16:creationId xmlns:a16="http://schemas.microsoft.com/office/drawing/2014/main" id="{18BE0FC2-B5D6-956D-6DE8-C37E352D95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23160" y="276148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60" name="Rectangle 33">
              <a:extLst>
                <a:ext uri="{FF2B5EF4-FFF2-40B4-BE49-F238E27FC236}">
                  <a16:creationId xmlns:a16="http://schemas.microsoft.com/office/drawing/2014/main" id="{49AE122F-76CC-70F0-AF4F-79FBEC5620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3200" y="276148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61" name="Rectangle 33">
              <a:extLst>
                <a:ext uri="{FF2B5EF4-FFF2-40B4-BE49-F238E27FC236}">
                  <a16:creationId xmlns:a16="http://schemas.microsoft.com/office/drawing/2014/main" id="{776623D1-F204-6649-A9D9-691513117E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3240" y="276148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62" name="Rectangle 33">
              <a:extLst>
                <a:ext uri="{FF2B5EF4-FFF2-40B4-BE49-F238E27FC236}">
                  <a16:creationId xmlns:a16="http://schemas.microsoft.com/office/drawing/2014/main" id="{0C4DB988-7A12-0EA9-6303-77A02900D0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83280" y="276148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63" name="Rectangle 33">
              <a:extLst>
                <a:ext uri="{FF2B5EF4-FFF2-40B4-BE49-F238E27FC236}">
                  <a16:creationId xmlns:a16="http://schemas.microsoft.com/office/drawing/2014/main" id="{05890A13-D060-A3E3-1655-5946C6113E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03320" y="276148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64" name="Rectangle 33">
              <a:extLst>
                <a:ext uri="{FF2B5EF4-FFF2-40B4-BE49-F238E27FC236}">
                  <a16:creationId xmlns:a16="http://schemas.microsoft.com/office/drawing/2014/main" id="{4284B696-D44B-E4DF-74CA-F95FCA5FFE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23360" y="276148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65" name="Rectangle 33">
              <a:extLst>
                <a:ext uri="{FF2B5EF4-FFF2-40B4-BE49-F238E27FC236}">
                  <a16:creationId xmlns:a16="http://schemas.microsoft.com/office/drawing/2014/main" id="{318576E9-3B9D-B3D9-3709-3CAD6E016C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2960" y="276148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72" name="Line 125">
              <a:extLst>
                <a:ext uri="{FF2B5EF4-FFF2-40B4-BE49-F238E27FC236}">
                  <a16:creationId xmlns:a16="http://schemas.microsoft.com/office/drawing/2014/main" id="{311F4178-6B2C-96C1-27F1-BE066770F30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16811" y="2540300"/>
              <a:ext cx="0" cy="3443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76" name="Text Box 30">
              <a:extLst>
                <a:ext uri="{FF2B5EF4-FFF2-40B4-BE49-F238E27FC236}">
                  <a16:creationId xmlns:a16="http://schemas.microsoft.com/office/drawing/2014/main" id="{E233F996-F91D-B7B9-3DAF-EFE0E291B1D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0071" y="2597724"/>
              <a:ext cx="460997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31177" name="Line 124">
              <a:extLst>
                <a:ext uri="{FF2B5EF4-FFF2-40B4-BE49-F238E27FC236}">
                  <a16:creationId xmlns:a16="http://schemas.microsoft.com/office/drawing/2014/main" id="{2EAE661B-30D4-A62D-027C-5006AD248E5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16811" y="5970887"/>
              <a:ext cx="382746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1180" name="Oval 164">
            <a:extLst>
              <a:ext uri="{FF2B5EF4-FFF2-40B4-BE49-F238E27FC236}">
                <a16:creationId xmlns:a16="http://schemas.microsoft.com/office/drawing/2014/main" id="{DE306D9D-FACF-8CDF-278F-3F2A112EF5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5617" y="3358323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1181" name="Oval 165">
            <a:extLst>
              <a:ext uri="{FF2B5EF4-FFF2-40B4-BE49-F238E27FC236}">
                <a16:creationId xmlns:a16="http://schemas.microsoft.com/office/drawing/2014/main" id="{249A631F-13C8-BC82-C6F5-C1CCA1DAC4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60332" y="3053710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1182" name="Oval 166">
            <a:extLst>
              <a:ext uri="{FF2B5EF4-FFF2-40B4-BE49-F238E27FC236}">
                <a16:creationId xmlns:a16="http://schemas.microsoft.com/office/drawing/2014/main" id="{A19679C6-2159-405A-C76A-6E048B2D35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6475" y="4314063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1183" name="Oval 167">
            <a:extLst>
              <a:ext uri="{FF2B5EF4-FFF2-40B4-BE49-F238E27FC236}">
                <a16:creationId xmlns:a16="http://schemas.microsoft.com/office/drawing/2014/main" id="{84441E46-6C81-0AF7-CF56-29345AE622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9439" y="4649812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1184" name="Oval 168">
            <a:extLst>
              <a:ext uri="{FF2B5EF4-FFF2-40B4-BE49-F238E27FC236}">
                <a16:creationId xmlns:a16="http://schemas.microsoft.com/office/drawing/2014/main" id="{65D97DBA-6187-2245-208A-869871B9BD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79393" y="2723388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1185" name="Oval 169">
            <a:extLst>
              <a:ext uri="{FF2B5EF4-FFF2-40B4-BE49-F238E27FC236}">
                <a16:creationId xmlns:a16="http://schemas.microsoft.com/office/drawing/2014/main" id="{05386F27-A227-D173-5EED-D4153D0167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5380" y="4034837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1186" name="Oval 170">
            <a:extLst>
              <a:ext uri="{FF2B5EF4-FFF2-40B4-BE49-F238E27FC236}">
                <a16:creationId xmlns:a16="http://schemas.microsoft.com/office/drawing/2014/main" id="{CB7579A1-D69B-3E29-B856-8A93E7CBCF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6393" y="3683508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1187" name="Oval 171">
            <a:extLst>
              <a:ext uri="{FF2B5EF4-FFF2-40B4-BE49-F238E27FC236}">
                <a16:creationId xmlns:a16="http://schemas.microsoft.com/office/drawing/2014/main" id="{F4294401-0509-3ED9-AD1C-C48A5689AA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7548" y="5275706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1188" name="Oval 173">
            <a:extLst>
              <a:ext uri="{FF2B5EF4-FFF2-40B4-BE49-F238E27FC236}">
                <a16:creationId xmlns:a16="http://schemas.microsoft.com/office/drawing/2014/main" id="{4C987C19-AD19-3284-E4E1-D202EDA608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9487" y="5610424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1189" name="Oval 174">
            <a:extLst>
              <a:ext uri="{FF2B5EF4-FFF2-40B4-BE49-F238E27FC236}">
                <a16:creationId xmlns:a16="http://schemas.microsoft.com/office/drawing/2014/main" id="{BCB7EC48-6932-795A-4DAC-1C6FD5BF94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0360" y="4987025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1190" name="Rectangle 127">
            <a:extLst>
              <a:ext uri="{FF2B5EF4-FFF2-40B4-BE49-F238E27FC236}">
                <a16:creationId xmlns:a16="http://schemas.microsoft.com/office/drawing/2014/main" id="{933CD127-0961-DAF0-9C5B-B39454C30B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10703" y="1630002"/>
            <a:ext cx="794717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3528</a:t>
            </a:r>
          </a:p>
        </p:txBody>
      </p:sp>
      <p:sp>
        <p:nvSpPr>
          <p:cNvPr id="31191" name="Rectangle 128">
            <a:extLst>
              <a:ext uri="{FF2B5EF4-FFF2-40B4-BE49-F238E27FC236}">
                <a16:creationId xmlns:a16="http://schemas.microsoft.com/office/drawing/2014/main" id="{645E8D06-6C21-1D49-587C-3E72EA84FD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01103" y="1630002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3511</a:t>
            </a:r>
          </a:p>
        </p:txBody>
      </p:sp>
      <p:sp>
        <p:nvSpPr>
          <p:cNvPr id="31192" name="Rectangle 129">
            <a:extLst>
              <a:ext uri="{FF2B5EF4-FFF2-40B4-BE49-F238E27FC236}">
                <a16:creationId xmlns:a16="http://schemas.microsoft.com/office/drawing/2014/main" id="{80414AD2-CE06-62AE-EE30-209D51051A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1503" y="1630002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3418</a:t>
            </a:r>
          </a:p>
        </p:txBody>
      </p:sp>
      <p:sp>
        <p:nvSpPr>
          <p:cNvPr id="31193" name="Rectangle 130">
            <a:extLst>
              <a:ext uri="{FF2B5EF4-FFF2-40B4-BE49-F238E27FC236}">
                <a16:creationId xmlns:a16="http://schemas.microsoft.com/office/drawing/2014/main" id="{F2EA2830-290E-39AF-1A6A-EE79D4DCBD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81903" y="1630002"/>
            <a:ext cx="799849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3479</a:t>
            </a:r>
          </a:p>
        </p:txBody>
      </p:sp>
      <p:sp>
        <p:nvSpPr>
          <p:cNvPr id="31194" name="Rectangle 131">
            <a:extLst>
              <a:ext uri="{FF2B5EF4-FFF2-40B4-BE49-F238E27FC236}">
                <a16:creationId xmlns:a16="http://schemas.microsoft.com/office/drawing/2014/main" id="{A1005194-E3A1-5398-3AAD-BD82ACE339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72303" y="1630002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3501</a:t>
            </a:r>
          </a:p>
        </p:txBody>
      </p:sp>
      <p:sp>
        <p:nvSpPr>
          <p:cNvPr id="31195" name="Rectangle 132">
            <a:extLst>
              <a:ext uri="{FF2B5EF4-FFF2-40B4-BE49-F238E27FC236}">
                <a16:creationId xmlns:a16="http://schemas.microsoft.com/office/drawing/2014/main" id="{D0730A4A-5F93-E828-BAEF-F2A00F422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61115" y="1630002"/>
            <a:ext cx="758683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3394</a:t>
            </a:r>
          </a:p>
        </p:txBody>
      </p:sp>
      <p:sp>
        <p:nvSpPr>
          <p:cNvPr id="31196" name="Rectangle 133">
            <a:extLst>
              <a:ext uri="{FF2B5EF4-FFF2-40B4-BE49-F238E27FC236}">
                <a16:creationId xmlns:a16="http://schemas.microsoft.com/office/drawing/2014/main" id="{01C2E685-BE56-1608-3660-E5AD21E944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0239" y="1630002"/>
            <a:ext cx="752639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3077</a:t>
            </a:r>
          </a:p>
        </p:txBody>
      </p:sp>
      <p:sp>
        <p:nvSpPr>
          <p:cNvPr id="31197" name="Rectangle 134">
            <a:extLst>
              <a:ext uri="{FF2B5EF4-FFF2-40B4-BE49-F238E27FC236}">
                <a16:creationId xmlns:a16="http://schemas.microsoft.com/office/drawing/2014/main" id="{677E4C4C-727A-67C5-8C07-7D5CC17B11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23361" y="1630002"/>
            <a:ext cx="759918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2678</a:t>
            </a:r>
          </a:p>
        </p:txBody>
      </p:sp>
      <p:sp>
        <p:nvSpPr>
          <p:cNvPr id="31198" name="Rectangle 135">
            <a:extLst>
              <a:ext uri="{FF2B5EF4-FFF2-40B4-BE49-F238E27FC236}">
                <a16:creationId xmlns:a16="http://schemas.microsoft.com/office/drawing/2014/main" id="{4780FE92-9381-FF9E-0215-B124391B83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3903" y="1630002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1836</a:t>
            </a:r>
          </a:p>
        </p:txBody>
      </p:sp>
      <p:sp>
        <p:nvSpPr>
          <p:cNvPr id="31199" name="Rectangle 136">
            <a:extLst>
              <a:ext uri="{FF2B5EF4-FFF2-40B4-BE49-F238E27FC236}">
                <a16:creationId xmlns:a16="http://schemas.microsoft.com/office/drawing/2014/main" id="{2A485F62-9E1C-1CE2-13BA-D083B55C39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4303" y="1630002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1030</a:t>
            </a:r>
          </a:p>
        </p:txBody>
      </p:sp>
      <p:sp>
        <p:nvSpPr>
          <p:cNvPr id="31200" name="Rectangle 137">
            <a:extLst>
              <a:ext uri="{FF2B5EF4-FFF2-40B4-BE49-F238E27FC236}">
                <a16:creationId xmlns:a16="http://schemas.microsoft.com/office/drawing/2014/main" id="{E0FD83F5-39F1-1BF5-0658-D24FB8FDEF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4532" y="1219592"/>
            <a:ext cx="2116308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1600" dirty="0">
                <a:solidFill>
                  <a:schemeClr val="accent2"/>
                </a:solidFill>
                <a:latin typeface="Comic Sans MS" panose="030F0702030302020204" pitchFamily="66" charset="0"/>
              </a:rPr>
              <a:t>Rank of </a:t>
            </a:r>
            <a:r>
              <a:rPr lang="en-GB" altLang="en-US" sz="1600" i="1" dirty="0">
                <a:solidFill>
                  <a:schemeClr val="accent2"/>
                </a:solidFill>
                <a:cs typeface="Times New Roman" panose="02020603050405020304" pitchFamily="18" charset="0"/>
              </a:rPr>
              <a:t>t</a:t>
            </a:r>
            <a:endParaRPr lang="en-GB" altLang="en-US" sz="1600" dirty="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  <p:sp>
        <p:nvSpPr>
          <p:cNvPr id="31201" name="Rectangle 138">
            <a:extLst>
              <a:ext uri="{FF2B5EF4-FFF2-40B4-BE49-F238E27FC236}">
                <a16:creationId xmlns:a16="http://schemas.microsoft.com/office/drawing/2014/main" id="{4FE14AC5-F51C-C94A-AFBC-AFB4C6ADD1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41865" y="810784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45</a:t>
            </a:r>
          </a:p>
        </p:txBody>
      </p:sp>
      <p:sp>
        <p:nvSpPr>
          <p:cNvPr id="31202" name="Rectangle 139">
            <a:extLst>
              <a:ext uri="{FF2B5EF4-FFF2-40B4-BE49-F238E27FC236}">
                <a16:creationId xmlns:a16="http://schemas.microsoft.com/office/drawing/2014/main" id="{A2338813-E866-3749-BBD6-F0067314D9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32265" y="810784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40</a:t>
            </a:r>
          </a:p>
        </p:txBody>
      </p:sp>
      <p:sp>
        <p:nvSpPr>
          <p:cNvPr id="31203" name="Rectangle 140">
            <a:extLst>
              <a:ext uri="{FF2B5EF4-FFF2-40B4-BE49-F238E27FC236}">
                <a16:creationId xmlns:a16="http://schemas.microsoft.com/office/drawing/2014/main" id="{C431CBA1-4799-2885-5F12-7D0E0C9DCA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22665" y="810784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35</a:t>
            </a:r>
          </a:p>
        </p:txBody>
      </p:sp>
      <p:sp>
        <p:nvSpPr>
          <p:cNvPr id="31204" name="Rectangle 141">
            <a:extLst>
              <a:ext uri="{FF2B5EF4-FFF2-40B4-BE49-F238E27FC236}">
                <a16:creationId xmlns:a16="http://schemas.microsoft.com/office/drawing/2014/main" id="{EB23CA8E-D067-8991-9A68-66E827BAA2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13065" y="810784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30</a:t>
            </a:r>
          </a:p>
        </p:txBody>
      </p:sp>
      <p:sp>
        <p:nvSpPr>
          <p:cNvPr id="31205" name="Rectangle 142">
            <a:extLst>
              <a:ext uri="{FF2B5EF4-FFF2-40B4-BE49-F238E27FC236}">
                <a16:creationId xmlns:a16="http://schemas.microsoft.com/office/drawing/2014/main" id="{4DD00F41-C74A-A915-DE90-6BA6E36385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03465" y="810784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25</a:t>
            </a:r>
          </a:p>
        </p:txBody>
      </p:sp>
      <p:sp>
        <p:nvSpPr>
          <p:cNvPr id="31206" name="Rectangle 143">
            <a:extLst>
              <a:ext uri="{FF2B5EF4-FFF2-40B4-BE49-F238E27FC236}">
                <a16:creationId xmlns:a16="http://schemas.microsoft.com/office/drawing/2014/main" id="{03433E22-1523-9742-91C9-06A4D07D66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2278" y="810784"/>
            <a:ext cx="741362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20</a:t>
            </a:r>
          </a:p>
        </p:txBody>
      </p:sp>
      <p:sp>
        <p:nvSpPr>
          <p:cNvPr id="31207" name="Rectangle 144">
            <a:extLst>
              <a:ext uri="{FF2B5EF4-FFF2-40B4-BE49-F238E27FC236}">
                <a16:creationId xmlns:a16="http://schemas.microsoft.com/office/drawing/2014/main" id="{53B28848-F368-1651-A4D7-BC353DE8E3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4265" y="810784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15</a:t>
            </a:r>
          </a:p>
        </p:txBody>
      </p:sp>
      <p:sp>
        <p:nvSpPr>
          <p:cNvPr id="31208" name="Rectangle 145">
            <a:extLst>
              <a:ext uri="{FF2B5EF4-FFF2-40B4-BE49-F238E27FC236}">
                <a16:creationId xmlns:a16="http://schemas.microsoft.com/office/drawing/2014/main" id="{E26D7551-8F79-8BBA-110E-180495D648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74665" y="810784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10</a:t>
            </a:r>
          </a:p>
        </p:txBody>
      </p:sp>
      <p:sp>
        <p:nvSpPr>
          <p:cNvPr id="31209" name="Rectangle 146">
            <a:extLst>
              <a:ext uri="{FF2B5EF4-FFF2-40B4-BE49-F238E27FC236}">
                <a16:creationId xmlns:a16="http://schemas.microsoft.com/office/drawing/2014/main" id="{5A9FE1F2-8404-F2D1-EB16-7C6E3086B0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65065" y="810784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5</a:t>
            </a:r>
          </a:p>
        </p:txBody>
      </p:sp>
      <p:sp>
        <p:nvSpPr>
          <p:cNvPr id="31210" name="Rectangle 147">
            <a:extLst>
              <a:ext uri="{FF2B5EF4-FFF2-40B4-BE49-F238E27FC236}">
                <a16:creationId xmlns:a16="http://schemas.microsoft.com/office/drawing/2014/main" id="{E99E59A3-CBEE-29BD-B307-FD922D8CE5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5465" y="810784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0</a:t>
            </a:r>
          </a:p>
        </p:txBody>
      </p:sp>
      <p:sp>
        <p:nvSpPr>
          <p:cNvPr id="31211" name="Rectangle 148">
            <a:extLst>
              <a:ext uri="{FF2B5EF4-FFF2-40B4-BE49-F238E27FC236}">
                <a16:creationId xmlns:a16="http://schemas.microsoft.com/office/drawing/2014/main" id="{A49983E7-F803-EB8A-68C7-9AE9D50B04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6081" y="824306"/>
            <a:ext cx="2460959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1600" dirty="0">
                <a:solidFill>
                  <a:schemeClr val="accent2"/>
                </a:solidFill>
                <a:latin typeface="Comic Sans MS" panose="030F0702030302020204" pitchFamily="66" charset="0"/>
              </a:rPr>
              <a:t>Years since 1978 (</a:t>
            </a:r>
            <a:r>
              <a:rPr lang="en-GB" altLang="en-US" sz="1600" i="1" dirty="0">
                <a:solidFill>
                  <a:schemeClr val="accent2"/>
                </a:solidFill>
                <a:cs typeface="Times New Roman" panose="02020603050405020304" pitchFamily="18" charset="0"/>
              </a:rPr>
              <a:t>t</a:t>
            </a:r>
            <a:r>
              <a:rPr lang="en-GB" altLang="en-US" sz="1600" dirty="0">
                <a:solidFill>
                  <a:schemeClr val="accent2"/>
                </a:solidFill>
                <a:latin typeface="Comic Sans MS" panose="030F0702030302020204" pitchFamily="66" charset="0"/>
              </a:rPr>
              <a:t>)</a:t>
            </a:r>
            <a:endParaRPr lang="en-GB" altLang="en-US" sz="1600" baseline="30000" dirty="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  <p:sp>
        <p:nvSpPr>
          <p:cNvPr id="31212" name="Line 149">
            <a:extLst>
              <a:ext uri="{FF2B5EF4-FFF2-40B4-BE49-F238E27FC236}">
                <a16:creationId xmlns:a16="http://schemas.microsoft.com/office/drawing/2014/main" id="{1866092F-79C9-5554-A2BC-9EAD687E21D3}"/>
              </a:ext>
            </a:extLst>
          </p:cNvPr>
          <p:cNvSpPr>
            <a:spLocks noChangeShapeType="1"/>
          </p:cNvSpPr>
          <p:nvPr/>
        </p:nvSpPr>
        <p:spPr bwMode="auto">
          <a:xfrm>
            <a:off x="242439" y="810784"/>
            <a:ext cx="8759952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13" name="Line 150">
            <a:extLst>
              <a:ext uri="{FF2B5EF4-FFF2-40B4-BE49-F238E27FC236}">
                <a16:creationId xmlns:a16="http://schemas.microsoft.com/office/drawing/2014/main" id="{901A603F-3F68-DEE0-9887-12CA2B56E753}"/>
              </a:ext>
            </a:extLst>
          </p:cNvPr>
          <p:cNvSpPr>
            <a:spLocks noChangeShapeType="1"/>
          </p:cNvSpPr>
          <p:nvPr/>
        </p:nvSpPr>
        <p:spPr bwMode="auto">
          <a:xfrm>
            <a:off x="242439" y="1206072"/>
            <a:ext cx="875995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14" name="Line 151">
            <a:extLst>
              <a:ext uri="{FF2B5EF4-FFF2-40B4-BE49-F238E27FC236}">
                <a16:creationId xmlns:a16="http://schemas.microsoft.com/office/drawing/2014/main" id="{4A4190AF-71C0-B0C0-9133-5A61D3E052B8}"/>
              </a:ext>
            </a:extLst>
          </p:cNvPr>
          <p:cNvSpPr>
            <a:spLocks noChangeShapeType="1"/>
          </p:cNvSpPr>
          <p:nvPr/>
        </p:nvSpPr>
        <p:spPr bwMode="auto">
          <a:xfrm>
            <a:off x="242439" y="1601359"/>
            <a:ext cx="8759952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15" name="Line 152">
            <a:extLst>
              <a:ext uri="{FF2B5EF4-FFF2-40B4-BE49-F238E27FC236}">
                <a16:creationId xmlns:a16="http://schemas.microsoft.com/office/drawing/2014/main" id="{EA17A23D-505A-F345-C280-B8931F85D4A6}"/>
              </a:ext>
            </a:extLst>
          </p:cNvPr>
          <p:cNvSpPr>
            <a:spLocks noChangeShapeType="1"/>
          </p:cNvSpPr>
          <p:nvPr/>
        </p:nvSpPr>
        <p:spPr bwMode="auto">
          <a:xfrm>
            <a:off x="242440" y="810784"/>
            <a:ext cx="0" cy="790575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16" name="Line 153">
            <a:extLst>
              <a:ext uri="{FF2B5EF4-FFF2-40B4-BE49-F238E27FC236}">
                <a16:creationId xmlns:a16="http://schemas.microsoft.com/office/drawing/2014/main" id="{9A51F535-7A1B-6FF3-EF6A-C3865EFDBA05}"/>
              </a:ext>
            </a:extLst>
          </p:cNvPr>
          <p:cNvSpPr>
            <a:spLocks noChangeShapeType="1"/>
          </p:cNvSpPr>
          <p:nvPr/>
        </p:nvSpPr>
        <p:spPr bwMode="auto">
          <a:xfrm>
            <a:off x="2909440" y="810784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17" name="Line 154">
            <a:extLst>
              <a:ext uri="{FF2B5EF4-FFF2-40B4-BE49-F238E27FC236}">
                <a16:creationId xmlns:a16="http://schemas.microsoft.com/office/drawing/2014/main" id="{80D00D3B-9AE7-DD33-E8D4-FF9CA8860760}"/>
              </a:ext>
            </a:extLst>
          </p:cNvPr>
          <p:cNvSpPr>
            <a:spLocks noChangeShapeType="1"/>
          </p:cNvSpPr>
          <p:nvPr/>
        </p:nvSpPr>
        <p:spPr bwMode="auto">
          <a:xfrm>
            <a:off x="3519040" y="810784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18" name="Line 155">
            <a:extLst>
              <a:ext uri="{FF2B5EF4-FFF2-40B4-BE49-F238E27FC236}">
                <a16:creationId xmlns:a16="http://schemas.microsoft.com/office/drawing/2014/main" id="{E42E4AEF-159E-B15C-F5AD-F55E9EB622C8}"/>
              </a:ext>
            </a:extLst>
          </p:cNvPr>
          <p:cNvSpPr>
            <a:spLocks noChangeShapeType="1"/>
          </p:cNvSpPr>
          <p:nvPr/>
        </p:nvSpPr>
        <p:spPr bwMode="auto">
          <a:xfrm>
            <a:off x="4128640" y="810784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19" name="Line 156">
            <a:extLst>
              <a:ext uri="{FF2B5EF4-FFF2-40B4-BE49-F238E27FC236}">
                <a16:creationId xmlns:a16="http://schemas.microsoft.com/office/drawing/2014/main" id="{B7A8716B-53AA-0E7E-02D9-5E9703D2AB24}"/>
              </a:ext>
            </a:extLst>
          </p:cNvPr>
          <p:cNvSpPr>
            <a:spLocks noChangeShapeType="1"/>
          </p:cNvSpPr>
          <p:nvPr/>
        </p:nvSpPr>
        <p:spPr bwMode="auto">
          <a:xfrm>
            <a:off x="4738240" y="810784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20" name="Line 157">
            <a:extLst>
              <a:ext uri="{FF2B5EF4-FFF2-40B4-BE49-F238E27FC236}">
                <a16:creationId xmlns:a16="http://schemas.microsoft.com/office/drawing/2014/main" id="{4704BD9F-225D-C2CD-20F7-12FB85C2D80C}"/>
              </a:ext>
            </a:extLst>
          </p:cNvPr>
          <p:cNvSpPr>
            <a:spLocks noChangeShapeType="1"/>
          </p:cNvSpPr>
          <p:nvPr/>
        </p:nvSpPr>
        <p:spPr bwMode="auto">
          <a:xfrm>
            <a:off x="5347840" y="810784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21" name="Line 158">
            <a:extLst>
              <a:ext uri="{FF2B5EF4-FFF2-40B4-BE49-F238E27FC236}">
                <a16:creationId xmlns:a16="http://schemas.microsoft.com/office/drawing/2014/main" id="{1E27C651-A5B4-408D-D664-A5D9FE688D73}"/>
              </a:ext>
            </a:extLst>
          </p:cNvPr>
          <p:cNvSpPr>
            <a:spLocks noChangeShapeType="1"/>
          </p:cNvSpPr>
          <p:nvPr/>
        </p:nvSpPr>
        <p:spPr bwMode="auto">
          <a:xfrm>
            <a:off x="5957440" y="810784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22" name="Line 159">
            <a:extLst>
              <a:ext uri="{FF2B5EF4-FFF2-40B4-BE49-F238E27FC236}">
                <a16:creationId xmlns:a16="http://schemas.microsoft.com/office/drawing/2014/main" id="{F7042DAA-1A70-B99E-BE12-4B7E79514354}"/>
              </a:ext>
            </a:extLst>
          </p:cNvPr>
          <p:cNvSpPr>
            <a:spLocks noChangeShapeType="1"/>
          </p:cNvSpPr>
          <p:nvPr/>
        </p:nvSpPr>
        <p:spPr bwMode="auto">
          <a:xfrm>
            <a:off x="6567040" y="810784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23" name="Line 160">
            <a:extLst>
              <a:ext uri="{FF2B5EF4-FFF2-40B4-BE49-F238E27FC236}">
                <a16:creationId xmlns:a16="http://schemas.microsoft.com/office/drawing/2014/main" id="{A54EA703-44F1-9026-DF71-1D3980FCC562}"/>
              </a:ext>
            </a:extLst>
          </p:cNvPr>
          <p:cNvSpPr>
            <a:spLocks noChangeShapeType="1"/>
          </p:cNvSpPr>
          <p:nvPr/>
        </p:nvSpPr>
        <p:spPr bwMode="auto">
          <a:xfrm>
            <a:off x="7176640" y="810784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24" name="Line 161">
            <a:extLst>
              <a:ext uri="{FF2B5EF4-FFF2-40B4-BE49-F238E27FC236}">
                <a16:creationId xmlns:a16="http://schemas.microsoft.com/office/drawing/2014/main" id="{56496010-3A10-7025-A657-F332E7406EDC}"/>
              </a:ext>
            </a:extLst>
          </p:cNvPr>
          <p:cNvSpPr>
            <a:spLocks noChangeShapeType="1"/>
          </p:cNvSpPr>
          <p:nvPr/>
        </p:nvSpPr>
        <p:spPr bwMode="auto">
          <a:xfrm>
            <a:off x="7786240" y="810784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25" name="Line 162">
            <a:extLst>
              <a:ext uri="{FF2B5EF4-FFF2-40B4-BE49-F238E27FC236}">
                <a16:creationId xmlns:a16="http://schemas.microsoft.com/office/drawing/2014/main" id="{C37083B8-01B0-E42F-99B5-297F62AC01C6}"/>
              </a:ext>
            </a:extLst>
          </p:cNvPr>
          <p:cNvSpPr>
            <a:spLocks noChangeShapeType="1"/>
          </p:cNvSpPr>
          <p:nvPr/>
        </p:nvSpPr>
        <p:spPr bwMode="auto">
          <a:xfrm>
            <a:off x="8395840" y="810784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26" name="Line 163">
            <a:extLst>
              <a:ext uri="{FF2B5EF4-FFF2-40B4-BE49-F238E27FC236}">
                <a16:creationId xmlns:a16="http://schemas.microsoft.com/office/drawing/2014/main" id="{66EE0C53-414A-D6F7-E405-859161F4C24E}"/>
              </a:ext>
            </a:extLst>
          </p:cNvPr>
          <p:cNvSpPr>
            <a:spLocks noChangeShapeType="1"/>
          </p:cNvSpPr>
          <p:nvPr/>
        </p:nvSpPr>
        <p:spPr bwMode="auto">
          <a:xfrm>
            <a:off x="9003515" y="810784"/>
            <a:ext cx="0" cy="790575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27" name="Rectangle 127">
            <a:extLst>
              <a:ext uri="{FF2B5EF4-FFF2-40B4-BE49-F238E27FC236}">
                <a16:creationId xmlns:a16="http://schemas.microsoft.com/office/drawing/2014/main" id="{A8160E57-CB0C-1FA4-0524-CA0FA169F4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40740" y="1996985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10</a:t>
            </a:r>
          </a:p>
        </p:txBody>
      </p:sp>
      <p:sp>
        <p:nvSpPr>
          <p:cNvPr id="31228" name="Rectangle 128">
            <a:extLst>
              <a:ext uri="{FF2B5EF4-FFF2-40B4-BE49-F238E27FC236}">
                <a16:creationId xmlns:a16="http://schemas.microsoft.com/office/drawing/2014/main" id="{F87729DA-EC1F-8ECB-7DE2-FB805B8A38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31140" y="1996985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9</a:t>
            </a:r>
          </a:p>
        </p:txBody>
      </p:sp>
      <p:sp>
        <p:nvSpPr>
          <p:cNvPr id="31229" name="Rectangle 129">
            <a:extLst>
              <a:ext uri="{FF2B5EF4-FFF2-40B4-BE49-F238E27FC236}">
                <a16:creationId xmlns:a16="http://schemas.microsoft.com/office/drawing/2014/main" id="{9F12F690-1F73-3062-CAEC-904DB20088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21540" y="1996985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6</a:t>
            </a:r>
          </a:p>
        </p:txBody>
      </p:sp>
      <p:sp>
        <p:nvSpPr>
          <p:cNvPr id="31230" name="Rectangle 130">
            <a:extLst>
              <a:ext uri="{FF2B5EF4-FFF2-40B4-BE49-F238E27FC236}">
                <a16:creationId xmlns:a16="http://schemas.microsoft.com/office/drawing/2014/main" id="{5AAD70D3-742E-5E49-08F2-ACD8D0455E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11940" y="1996985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7</a:t>
            </a:r>
          </a:p>
        </p:txBody>
      </p:sp>
      <p:sp>
        <p:nvSpPr>
          <p:cNvPr id="31231" name="Rectangle 131">
            <a:extLst>
              <a:ext uri="{FF2B5EF4-FFF2-40B4-BE49-F238E27FC236}">
                <a16:creationId xmlns:a16="http://schemas.microsoft.com/office/drawing/2014/main" id="{737DACC0-8774-2FD5-5804-EA3205065C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02340" y="1996985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8</a:t>
            </a:r>
          </a:p>
        </p:txBody>
      </p:sp>
      <p:sp>
        <p:nvSpPr>
          <p:cNvPr id="31232" name="Rectangle 132">
            <a:extLst>
              <a:ext uri="{FF2B5EF4-FFF2-40B4-BE49-F238E27FC236}">
                <a16:creationId xmlns:a16="http://schemas.microsoft.com/office/drawing/2014/main" id="{FAAE8F14-6F10-BC48-566A-92F46B1D79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1153" y="1996985"/>
            <a:ext cx="741362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5</a:t>
            </a:r>
          </a:p>
        </p:txBody>
      </p:sp>
      <p:sp>
        <p:nvSpPr>
          <p:cNvPr id="31233" name="Rectangle 133">
            <a:extLst>
              <a:ext uri="{FF2B5EF4-FFF2-40B4-BE49-F238E27FC236}">
                <a16:creationId xmlns:a16="http://schemas.microsoft.com/office/drawing/2014/main" id="{7C6AE66A-FA8D-1F94-5E6A-092A506589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40" y="1996985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31234" name="Rectangle 134">
            <a:extLst>
              <a:ext uri="{FF2B5EF4-FFF2-40B4-BE49-F238E27FC236}">
                <a16:creationId xmlns:a16="http://schemas.microsoft.com/office/drawing/2014/main" id="{1C9AD705-0631-706C-E137-DE979BC9C2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73540" y="1996985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31235" name="Rectangle 135">
            <a:extLst>
              <a:ext uri="{FF2B5EF4-FFF2-40B4-BE49-F238E27FC236}">
                <a16:creationId xmlns:a16="http://schemas.microsoft.com/office/drawing/2014/main" id="{C046DCA7-D158-D09C-2C1E-487A3D339D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63940" y="1996985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31236" name="Rectangle 136">
            <a:extLst>
              <a:ext uri="{FF2B5EF4-FFF2-40B4-BE49-F238E27FC236}">
                <a16:creationId xmlns:a16="http://schemas.microsoft.com/office/drawing/2014/main" id="{0E06C085-7CFF-4791-9B0D-B21E4521F8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4340" y="1996985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31237" name="Rectangle 137">
            <a:extLst>
              <a:ext uri="{FF2B5EF4-FFF2-40B4-BE49-F238E27FC236}">
                <a16:creationId xmlns:a16="http://schemas.microsoft.com/office/drawing/2014/main" id="{B78F6140-1277-BB82-7F87-36BF191C69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407" y="2010505"/>
            <a:ext cx="2116308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1600" dirty="0">
                <a:solidFill>
                  <a:schemeClr val="accent2"/>
                </a:solidFill>
                <a:latin typeface="Comic Sans MS" panose="030F0702030302020204" pitchFamily="66" charset="0"/>
              </a:rPr>
              <a:t>Rank of </a:t>
            </a:r>
            <a:r>
              <a:rPr lang="en-GB" altLang="en-US" sz="1600" i="1" dirty="0">
                <a:solidFill>
                  <a:schemeClr val="accent2"/>
                </a:solidFill>
                <a:cs typeface="Times New Roman" panose="02020603050405020304" pitchFamily="18" charset="0"/>
              </a:rPr>
              <a:t>P</a:t>
            </a:r>
            <a:endParaRPr lang="en-GB" altLang="en-US" sz="1600" dirty="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  <p:sp>
        <p:nvSpPr>
          <p:cNvPr id="31238" name="Rectangle 138">
            <a:extLst>
              <a:ext uri="{FF2B5EF4-FFF2-40B4-BE49-F238E27FC236}">
                <a16:creationId xmlns:a16="http://schemas.microsoft.com/office/drawing/2014/main" id="{AD881D93-B346-12AF-180E-1294292BBD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19641" y="1219592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10</a:t>
            </a:r>
          </a:p>
        </p:txBody>
      </p:sp>
      <p:sp>
        <p:nvSpPr>
          <p:cNvPr id="31239" name="Rectangle 139">
            <a:extLst>
              <a:ext uri="{FF2B5EF4-FFF2-40B4-BE49-F238E27FC236}">
                <a16:creationId xmlns:a16="http://schemas.microsoft.com/office/drawing/2014/main" id="{270847BB-651E-D506-0D86-96E445332D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8424" y="1221624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9</a:t>
            </a:r>
          </a:p>
        </p:txBody>
      </p:sp>
      <p:sp>
        <p:nvSpPr>
          <p:cNvPr id="31240" name="Rectangle 140">
            <a:extLst>
              <a:ext uri="{FF2B5EF4-FFF2-40B4-BE49-F238E27FC236}">
                <a16:creationId xmlns:a16="http://schemas.microsoft.com/office/drawing/2014/main" id="{DCE425B8-66A7-2BC3-4314-1103708267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08824" y="1221624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8</a:t>
            </a:r>
          </a:p>
        </p:txBody>
      </p:sp>
      <p:sp>
        <p:nvSpPr>
          <p:cNvPr id="31241" name="Rectangle 141">
            <a:extLst>
              <a:ext uri="{FF2B5EF4-FFF2-40B4-BE49-F238E27FC236}">
                <a16:creationId xmlns:a16="http://schemas.microsoft.com/office/drawing/2014/main" id="{DF7835E2-0F50-A579-03AA-D92E0530EF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99224" y="1221624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7</a:t>
            </a:r>
          </a:p>
        </p:txBody>
      </p:sp>
      <p:sp>
        <p:nvSpPr>
          <p:cNvPr id="31242" name="Rectangle 142">
            <a:extLst>
              <a:ext uri="{FF2B5EF4-FFF2-40B4-BE49-F238E27FC236}">
                <a16:creationId xmlns:a16="http://schemas.microsoft.com/office/drawing/2014/main" id="{5A2AFAE4-F7DE-A0CA-0D7A-BC22C81F19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89624" y="1221624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6</a:t>
            </a:r>
          </a:p>
        </p:txBody>
      </p:sp>
      <p:sp>
        <p:nvSpPr>
          <p:cNvPr id="31243" name="Rectangle 143">
            <a:extLst>
              <a:ext uri="{FF2B5EF4-FFF2-40B4-BE49-F238E27FC236}">
                <a16:creationId xmlns:a16="http://schemas.microsoft.com/office/drawing/2014/main" id="{5A35106F-2170-5CC9-6858-8986D17E2C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78437" y="1221624"/>
            <a:ext cx="741362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5</a:t>
            </a:r>
          </a:p>
        </p:txBody>
      </p:sp>
      <p:sp>
        <p:nvSpPr>
          <p:cNvPr id="31244" name="Rectangle 144">
            <a:extLst>
              <a:ext uri="{FF2B5EF4-FFF2-40B4-BE49-F238E27FC236}">
                <a16:creationId xmlns:a16="http://schemas.microsoft.com/office/drawing/2014/main" id="{395AEF17-EE0A-865D-1AEA-BE86D57E6D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0424" y="1221624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31245" name="Rectangle 145">
            <a:extLst>
              <a:ext uri="{FF2B5EF4-FFF2-40B4-BE49-F238E27FC236}">
                <a16:creationId xmlns:a16="http://schemas.microsoft.com/office/drawing/2014/main" id="{4A6F946E-6526-73A7-D7B3-57F2EF16EF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0824" y="1221624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31246" name="Rectangle 146">
            <a:extLst>
              <a:ext uri="{FF2B5EF4-FFF2-40B4-BE49-F238E27FC236}">
                <a16:creationId xmlns:a16="http://schemas.microsoft.com/office/drawing/2014/main" id="{F246981A-52C2-6B5E-6EE4-0933C271C1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51224" y="1221624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31247" name="Rectangle 147">
            <a:extLst>
              <a:ext uri="{FF2B5EF4-FFF2-40B4-BE49-F238E27FC236}">
                <a16:creationId xmlns:a16="http://schemas.microsoft.com/office/drawing/2014/main" id="{086C0C1A-2071-5C8F-BAD5-74ED8C6047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1624" y="1221624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31248" name="Rectangle 148">
            <a:extLst>
              <a:ext uri="{FF2B5EF4-FFF2-40B4-BE49-F238E27FC236}">
                <a16:creationId xmlns:a16="http://schemas.microsoft.com/office/drawing/2014/main" id="{02E1F0C3-BB12-F8DD-1E92-885C8E935B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8965" y="1615219"/>
            <a:ext cx="2156950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1600" dirty="0">
                <a:solidFill>
                  <a:schemeClr val="accent2"/>
                </a:solidFill>
                <a:latin typeface="Comic Sans MS" panose="030F0702030302020204" pitchFamily="66" charset="0"/>
              </a:rPr>
              <a:t>Population (</a:t>
            </a:r>
            <a:r>
              <a:rPr lang="en-GB" altLang="en-US" sz="1600" i="1" dirty="0">
                <a:solidFill>
                  <a:schemeClr val="accent2"/>
                </a:solidFill>
                <a:cs typeface="Times New Roman" panose="02020603050405020304" pitchFamily="18" charset="0"/>
              </a:rPr>
              <a:t>P</a:t>
            </a:r>
            <a:r>
              <a:rPr lang="en-GB" altLang="en-US" sz="1600" dirty="0">
                <a:solidFill>
                  <a:schemeClr val="accent2"/>
                </a:solidFill>
                <a:latin typeface="Comic Sans MS" panose="030F0702030302020204" pitchFamily="66" charset="0"/>
              </a:rPr>
              <a:t>)</a:t>
            </a:r>
          </a:p>
        </p:txBody>
      </p:sp>
      <p:sp>
        <p:nvSpPr>
          <p:cNvPr id="31249" name="Line 150">
            <a:extLst>
              <a:ext uri="{FF2B5EF4-FFF2-40B4-BE49-F238E27FC236}">
                <a16:creationId xmlns:a16="http://schemas.microsoft.com/office/drawing/2014/main" id="{9A767026-8824-850A-C0A6-422FE7968CC9}"/>
              </a:ext>
            </a:extLst>
          </p:cNvPr>
          <p:cNvSpPr>
            <a:spLocks noChangeShapeType="1"/>
          </p:cNvSpPr>
          <p:nvPr/>
        </p:nvSpPr>
        <p:spPr bwMode="auto">
          <a:xfrm>
            <a:off x="241314" y="1996985"/>
            <a:ext cx="875995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50" name="Line 151">
            <a:extLst>
              <a:ext uri="{FF2B5EF4-FFF2-40B4-BE49-F238E27FC236}">
                <a16:creationId xmlns:a16="http://schemas.microsoft.com/office/drawing/2014/main" id="{99A7B76B-2394-03D9-46DC-7C1290EE5698}"/>
              </a:ext>
            </a:extLst>
          </p:cNvPr>
          <p:cNvSpPr>
            <a:spLocks noChangeShapeType="1"/>
          </p:cNvSpPr>
          <p:nvPr/>
        </p:nvSpPr>
        <p:spPr bwMode="auto">
          <a:xfrm>
            <a:off x="241314" y="2392272"/>
            <a:ext cx="8759952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51" name="Line 152">
            <a:extLst>
              <a:ext uri="{FF2B5EF4-FFF2-40B4-BE49-F238E27FC236}">
                <a16:creationId xmlns:a16="http://schemas.microsoft.com/office/drawing/2014/main" id="{88BDE1A0-C8BD-9C9E-3F08-16A1561D3DA2}"/>
              </a:ext>
            </a:extLst>
          </p:cNvPr>
          <p:cNvSpPr>
            <a:spLocks noChangeShapeType="1"/>
          </p:cNvSpPr>
          <p:nvPr/>
        </p:nvSpPr>
        <p:spPr bwMode="auto">
          <a:xfrm>
            <a:off x="241315" y="1601697"/>
            <a:ext cx="0" cy="790575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52" name="Line 153">
            <a:extLst>
              <a:ext uri="{FF2B5EF4-FFF2-40B4-BE49-F238E27FC236}">
                <a16:creationId xmlns:a16="http://schemas.microsoft.com/office/drawing/2014/main" id="{5A600818-B4B0-F19C-4AD0-DEBE3DD55C49}"/>
              </a:ext>
            </a:extLst>
          </p:cNvPr>
          <p:cNvSpPr>
            <a:spLocks noChangeShapeType="1"/>
          </p:cNvSpPr>
          <p:nvPr/>
        </p:nvSpPr>
        <p:spPr bwMode="auto">
          <a:xfrm>
            <a:off x="2908315" y="1601697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53" name="Line 154">
            <a:extLst>
              <a:ext uri="{FF2B5EF4-FFF2-40B4-BE49-F238E27FC236}">
                <a16:creationId xmlns:a16="http://schemas.microsoft.com/office/drawing/2014/main" id="{B9B8B538-05FB-2DCE-F0AB-23886468F8A7}"/>
              </a:ext>
            </a:extLst>
          </p:cNvPr>
          <p:cNvSpPr>
            <a:spLocks noChangeShapeType="1"/>
          </p:cNvSpPr>
          <p:nvPr/>
        </p:nvSpPr>
        <p:spPr bwMode="auto">
          <a:xfrm>
            <a:off x="3517915" y="1601697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54" name="Line 155">
            <a:extLst>
              <a:ext uri="{FF2B5EF4-FFF2-40B4-BE49-F238E27FC236}">
                <a16:creationId xmlns:a16="http://schemas.microsoft.com/office/drawing/2014/main" id="{58D29618-5D6D-3F4A-3AD7-6A427E61C47A}"/>
              </a:ext>
            </a:extLst>
          </p:cNvPr>
          <p:cNvSpPr>
            <a:spLocks noChangeShapeType="1"/>
          </p:cNvSpPr>
          <p:nvPr/>
        </p:nvSpPr>
        <p:spPr bwMode="auto">
          <a:xfrm>
            <a:off x="4127515" y="1601697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55" name="Line 156">
            <a:extLst>
              <a:ext uri="{FF2B5EF4-FFF2-40B4-BE49-F238E27FC236}">
                <a16:creationId xmlns:a16="http://schemas.microsoft.com/office/drawing/2014/main" id="{E51A195E-D9C4-B671-5889-2274907E6990}"/>
              </a:ext>
            </a:extLst>
          </p:cNvPr>
          <p:cNvSpPr>
            <a:spLocks noChangeShapeType="1"/>
          </p:cNvSpPr>
          <p:nvPr/>
        </p:nvSpPr>
        <p:spPr bwMode="auto">
          <a:xfrm>
            <a:off x="4737115" y="1601697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56" name="Line 157">
            <a:extLst>
              <a:ext uri="{FF2B5EF4-FFF2-40B4-BE49-F238E27FC236}">
                <a16:creationId xmlns:a16="http://schemas.microsoft.com/office/drawing/2014/main" id="{291C08CE-5355-46F8-71EB-2D4EDFBFC924}"/>
              </a:ext>
            </a:extLst>
          </p:cNvPr>
          <p:cNvSpPr>
            <a:spLocks noChangeShapeType="1"/>
          </p:cNvSpPr>
          <p:nvPr/>
        </p:nvSpPr>
        <p:spPr bwMode="auto">
          <a:xfrm>
            <a:off x="5346715" y="1601697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57" name="Line 158">
            <a:extLst>
              <a:ext uri="{FF2B5EF4-FFF2-40B4-BE49-F238E27FC236}">
                <a16:creationId xmlns:a16="http://schemas.microsoft.com/office/drawing/2014/main" id="{1FE3E375-7FE2-AECB-5A9D-F7E7E4B88D30}"/>
              </a:ext>
            </a:extLst>
          </p:cNvPr>
          <p:cNvSpPr>
            <a:spLocks noChangeShapeType="1"/>
          </p:cNvSpPr>
          <p:nvPr/>
        </p:nvSpPr>
        <p:spPr bwMode="auto">
          <a:xfrm>
            <a:off x="5956315" y="1601697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58" name="Line 159">
            <a:extLst>
              <a:ext uri="{FF2B5EF4-FFF2-40B4-BE49-F238E27FC236}">
                <a16:creationId xmlns:a16="http://schemas.microsoft.com/office/drawing/2014/main" id="{E2F4B7F9-7B2C-9B8A-7677-DE452219BE3D}"/>
              </a:ext>
            </a:extLst>
          </p:cNvPr>
          <p:cNvSpPr>
            <a:spLocks noChangeShapeType="1"/>
          </p:cNvSpPr>
          <p:nvPr/>
        </p:nvSpPr>
        <p:spPr bwMode="auto">
          <a:xfrm>
            <a:off x="6565915" y="1601697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59" name="Line 160">
            <a:extLst>
              <a:ext uri="{FF2B5EF4-FFF2-40B4-BE49-F238E27FC236}">
                <a16:creationId xmlns:a16="http://schemas.microsoft.com/office/drawing/2014/main" id="{0BCD0BFD-E888-FECF-8F5F-CD6F8F281746}"/>
              </a:ext>
            </a:extLst>
          </p:cNvPr>
          <p:cNvSpPr>
            <a:spLocks noChangeShapeType="1"/>
          </p:cNvSpPr>
          <p:nvPr/>
        </p:nvSpPr>
        <p:spPr bwMode="auto">
          <a:xfrm>
            <a:off x="7175515" y="1601697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60" name="Line 161">
            <a:extLst>
              <a:ext uri="{FF2B5EF4-FFF2-40B4-BE49-F238E27FC236}">
                <a16:creationId xmlns:a16="http://schemas.microsoft.com/office/drawing/2014/main" id="{263033A0-3018-813A-9D32-ACB54B3BD56A}"/>
              </a:ext>
            </a:extLst>
          </p:cNvPr>
          <p:cNvSpPr>
            <a:spLocks noChangeShapeType="1"/>
          </p:cNvSpPr>
          <p:nvPr/>
        </p:nvSpPr>
        <p:spPr bwMode="auto">
          <a:xfrm>
            <a:off x="7785115" y="1601697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61" name="Line 162">
            <a:extLst>
              <a:ext uri="{FF2B5EF4-FFF2-40B4-BE49-F238E27FC236}">
                <a16:creationId xmlns:a16="http://schemas.microsoft.com/office/drawing/2014/main" id="{77A03511-F6D9-8B4F-FBFD-305E3D4B2424}"/>
              </a:ext>
            </a:extLst>
          </p:cNvPr>
          <p:cNvSpPr>
            <a:spLocks noChangeShapeType="1"/>
          </p:cNvSpPr>
          <p:nvPr/>
        </p:nvSpPr>
        <p:spPr bwMode="auto">
          <a:xfrm>
            <a:off x="8394715" y="1601697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62" name="Line 163">
            <a:extLst>
              <a:ext uri="{FF2B5EF4-FFF2-40B4-BE49-F238E27FC236}">
                <a16:creationId xmlns:a16="http://schemas.microsoft.com/office/drawing/2014/main" id="{61C89F6F-5AD7-0819-257B-AA41C147D970}"/>
              </a:ext>
            </a:extLst>
          </p:cNvPr>
          <p:cNvSpPr>
            <a:spLocks noChangeShapeType="1"/>
          </p:cNvSpPr>
          <p:nvPr/>
        </p:nvSpPr>
        <p:spPr bwMode="auto">
          <a:xfrm>
            <a:off x="9002390" y="1601697"/>
            <a:ext cx="0" cy="790575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666128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Text Box 126" descr="Parchment"/>
          <p:cNvSpPr txBox="1">
            <a:spLocks noChangeArrowheads="1"/>
          </p:cNvSpPr>
          <p:nvPr/>
        </p:nvSpPr>
        <p:spPr bwMode="auto">
          <a:xfrm>
            <a:off x="264319" y="-8280"/>
            <a:ext cx="881221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dirty="0">
                <a:solidFill>
                  <a:srgbClr val="000000"/>
                </a:solidFill>
                <a:latin typeface="+mn-lt"/>
              </a:rPr>
              <a:t>The population of black bears on a particular island has been recorded every 5 years since 1978:</a:t>
            </a:r>
          </a:p>
        </p:txBody>
      </p:sp>
      <p:sp>
        <p:nvSpPr>
          <p:cNvPr id="178" name="Rectangle 177">
            <a:hlinkClick r:id="rId2"/>
            <a:extLst>
              <a:ext uri="{FF2B5EF4-FFF2-40B4-BE49-F238E27FC236}">
                <a16:creationId xmlns:a16="http://schemas.microsoft.com/office/drawing/2014/main" id="{123354EB-316D-40CA-91D2-893088B06F59}"/>
              </a:ext>
            </a:extLst>
          </p:cNvPr>
          <p:cNvSpPr/>
          <p:nvPr/>
        </p:nvSpPr>
        <p:spPr>
          <a:xfrm>
            <a:off x="807099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9" name="Rectangle 178">
            <a:hlinkClick r:id="rId2"/>
            <a:extLst>
              <a:ext uri="{FF2B5EF4-FFF2-40B4-BE49-F238E27FC236}">
                <a16:creationId xmlns:a16="http://schemas.microsoft.com/office/drawing/2014/main" id="{FF1D5436-E7CD-4FDC-946D-CE46ADCA19C0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6256F1A-7A9F-015D-6B4C-21BA2046CFE8}"/>
              </a:ext>
            </a:extLst>
          </p:cNvPr>
          <p:cNvSpPr/>
          <p:nvPr/>
        </p:nvSpPr>
        <p:spPr>
          <a:xfrm>
            <a:off x="4585665" y="2576987"/>
            <a:ext cx="455833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95288" indent="-395288">
              <a:spcBef>
                <a:spcPct val="50000"/>
              </a:spcBef>
            </a:pPr>
            <a:r>
              <a:rPr lang="en-GB" altLang="en-US" dirty="0">
                <a:solidFill>
                  <a:srgbClr val="000000"/>
                </a:solidFill>
                <a:latin typeface="+mn-lt"/>
              </a:rPr>
              <a:t>(f) Describe the correlation between the variables.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75B6423-D73B-AD32-643C-23772270B014}"/>
              </a:ext>
            </a:extLst>
          </p:cNvPr>
          <p:cNvSpPr/>
          <p:nvPr/>
        </p:nvSpPr>
        <p:spPr>
          <a:xfrm>
            <a:off x="4646812" y="3645832"/>
            <a:ext cx="431727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dirty="0">
                <a:solidFill>
                  <a:srgbClr val="000000"/>
                </a:solidFill>
                <a:latin typeface="Calibri" panose="020F0502020204030204" pitchFamily="34" charset="0"/>
              </a:rPr>
              <a:t>Based on the value of </a:t>
            </a:r>
            <a:r>
              <a:rPr lang="en-GB" altLang="en-US" i="1" dirty="0" err="1">
                <a:cs typeface="Times New Roman" panose="02020603050405020304" pitchFamily="18" charset="0"/>
              </a:rPr>
              <a:t>r</a:t>
            </a:r>
            <a:r>
              <a:rPr lang="en-GB" altLang="en-US" i="1" baseline="-25000" dirty="0" err="1">
                <a:cs typeface="Times New Roman" panose="02020603050405020304" pitchFamily="18" charset="0"/>
              </a:rPr>
              <a:t>s</a:t>
            </a:r>
            <a:r>
              <a:rPr lang="en-GB" altLang="en-US" dirty="0">
                <a:solidFill>
                  <a:srgbClr val="000000"/>
                </a:solidFill>
                <a:latin typeface="StarSymbol" pitchFamily="2" charset="0"/>
              </a:rPr>
              <a:t>, </a:t>
            </a:r>
            <a:r>
              <a:rPr lang="en-GB" altLang="en-US" dirty="0">
                <a:solidFill>
                  <a:srgbClr val="000000"/>
                </a:solidFill>
                <a:latin typeface="Calibri" panose="020F0502020204030204" pitchFamily="34" charset="0"/>
              </a:rPr>
              <a:t>there is a strong positive non-linear correlation between the variables.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3BDA1EFF-79C3-3D63-3C48-0FD0510B2177}"/>
              </a:ext>
            </a:extLst>
          </p:cNvPr>
          <p:cNvGrpSpPr/>
          <p:nvPr/>
        </p:nvGrpSpPr>
        <p:grpSpPr>
          <a:xfrm>
            <a:off x="140536" y="2540300"/>
            <a:ext cx="4509386" cy="4073525"/>
            <a:chOff x="140536" y="2540300"/>
            <a:chExt cx="4509386" cy="4073525"/>
          </a:xfrm>
        </p:grpSpPr>
        <p:sp>
          <p:nvSpPr>
            <p:cNvPr id="28" name="Text Box 12">
              <a:extLst>
                <a:ext uri="{FF2B5EF4-FFF2-40B4-BE49-F238E27FC236}">
                  <a16:creationId xmlns:a16="http://schemas.microsoft.com/office/drawing/2014/main" id="{FD59C00B-B4F4-7B69-D6D0-8043E35EA00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97786" y="5983587"/>
              <a:ext cx="419100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30720" name="Text Box 13">
              <a:extLst>
                <a:ext uri="{FF2B5EF4-FFF2-40B4-BE49-F238E27FC236}">
                  <a16:creationId xmlns:a16="http://schemas.microsoft.com/office/drawing/2014/main" id="{E02C0C5E-0E2E-B6EC-5971-110A8F1F11D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89886" y="5983587"/>
              <a:ext cx="419100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30721" name="Text Box 14">
              <a:extLst>
                <a:ext uri="{FF2B5EF4-FFF2-40B4-BE49-F238E27FC236}">
                  <a16:creationId xmlns:a16="http://schemas.microsoft.com/office/drawing/2014/main" id="{27788C5B-6523-C0C6-BDBC-C812025D798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26436" y="5977237"/>
              <a:ext cx="358775" cy="4000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3</a:t>
              </a:r>
            </a:p>
          </p:txBody>
        </p:sp>
        <p:sp>
          <p:nvSpPr>
            <p:cNvPr id="30722" name="Text Box 15">
              <a:extLst>
                <a:ext uri="{FF2B5EF4-FFF2-40B4-BE49-F238E27FC236}">
                  <a16:creationId xmlns:a16="http://schemas.microsoft.com/office/drawing/2014/main" id="{98931E12-70CC-D4FF-3446-50AD71B73DF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34411" y="5977237"/>
              <a:ext cx="419100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4</a:t>
              </a:r>
            </a:p>
          </p:txBody>
        </p:sp>
        <p:sp>
          <p:nvSpPr>
            <p:cNvPr id="30723" name="Text Box 16">
              <a:extLst>
                <a:ext uri="{FF2B5EF4-FFF2-40B4-BE49-F238E27FC236}">
                  <a16:creationId xmlns:a16="http://schemas.microsoft.com/office/drawing/2014/main" id="{347E4C7A-82DE-5B60-360E-B578A62872A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58261" y="5970887"/>
              <a:ext cx="419100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30724" name="Text Box 17">
              <a:extLst>
                <a:ext uri="{FF2B5EF4-FFF2-40B4-BE49-F238E27FC236}">
                  <a16:creationId xmlns:a16="http://schemas.microsoft.com/office/drawing/2014/main" id="{F55F6683-CF1D-D6D2-B82B-748D3AE84D1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74174" y="5964537"/>
              <a:ext cx="419100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6</a:t>
              </a:r>
            </a:p>
          </p:txBody>
        </p:sp>
        <p:sp>
          <p:nvSpPr>
            <p:cNvPr id="30725" name="Text Box 18">
              <a:extLst>
                <a:ext uri="{FF2B5EF4-FFF2-40B4-BE49-F238E27FC236}">
                  <a16:creationId xmlns:a16="http://schemas.microsoft.com/office/drawing/2014/main" id="{25EA1100-6E4B-103E-AD19-1A612C978C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5324" y="5955012"/>
              <a:ext cx="568325" cy="4000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7</a:t>
              </a:r>
            </a:p>
          </p:txBody>
        </p:sp>
        <p:sp>
          <p:nvSpPr>
            <p:cNvPr id="30726" name="Text Box 19">
              <a:extLst>
                <a:ext uri="{FF2B5EF4-FFF2-40B4-BE49-F238E27FC236}">
                  <a16:creationId xmlns:a16="http://schemas.microsoft.com/office/drawing/2014/main" id="{2C33D691-B4E8-1FC3-D990-EF2EFC219C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18699" y="5956600"/>
              <a:ext cx="373063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8</a:t>
              </a:r>
            </a:p>
          </p:txBody>
        </p:sp>
        <p:sp>
          <p:nvSpPr>
            <p:cNvPr id="30727" name="Text Box 20">
              <a:extLst>
                <a:ext uri="{FF2B5EF4-FFF2-40B4-BE49-F238E27FC236}">
                  <a16:creationId xmlns:a16="http://schemas.microsoft.com/office/drawing/2014/main" id="{42E6B447-54D9-4727-D7A0-7E18EB5A77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28261" y="5970887"/>
              <a:ext cx="417513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9</a:t>
              </a:r>
            </a:p>
          </p:txBody>
        </p:sp>
        <p:sp>
          <p:nvSpPr>
            <p:cNvPr id="30728" name="Text Box 21">
              <a:extLst>
                <a:ext uri="{FF2B5EF4-FFF2-40B4-BE49-F238E27FC236}">
                  <a16:creationId xmlns:a16="http://schemas.microsoft.com/office/drawing/2014/main" id="{FC3B7CCC-1297-BE7A-EB36-D2880CFDBA1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4486" y="5962950"/>
              <a:ext cx="520700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30729" name="Text Box 22">
              <a:extLst>
                <a:ext uri="{FF2B5EF4-FFF2-40B4-BE49-F238E27FC236}">
                  <a16:creationId xmlns:a16="http://schemas.microsoft.com/office/drawing/2014/main" id="{6AA08532-BED6-D56F-F50B-13D7562103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85211" y="6243937"/>
              <a:ext cx="2341563" cy="3698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buFontTx/>
                <a:buNone/>
              </a:pPr>
              <a:r>
                <a:rPr lang="en-GB" altLang="en-US" sz="1800" dirty="0">
                  <a:solidFill>
                    <a:schemeClr val="accent2"/>
                  </a:solidFill>
                  <a:latin typeface="Comic Sans MS" panose="030F0702030302020204" pitchFamily="66" charset="0"/>
                </a:rPr>
                <a:t>Rank of </a:t>
              </a:r>
              <a:r>
                <a:rPr lang="en-GB" altLang="en-US" sz="1800" i="1" dirty="0">
                  <a:solidFill>
                    <a:schemeClr val="accent2"/>
                  </a:solidFill>
                  <a:cs typeface="Times New Roman" panose="02020603050405020304" pitchFamily="18" charset="0"/>
                </a:rPr>
                <a:t>t</a:t>
              </a:r>
              <a:endParaRPr lang="en-GB" altLang="en-US" sz="1800" baseline="30000" dirty="0">
                <a:solidFill>
                  <a:schemeClr val="accent2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30730" name="Text Box 23">
              <a:extLst>
                <a:ext uri="{FF2B5EF4-FFF2-40B4-BE49-F238E27FC236}">
                  <a16:creationId xmlns:a16="http://schemas.microsoft.com/office/drawing/2014/main" id="{F12046A5-92B1-8FC1-4622-6C1D1988830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4236" y="5447220"/>
              <a:ext cx="520700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30731" name="Text Box 24">
              <a:extLst>
                <a:ext uri="{FF2B5EF4-FFF2-40B4-BE49-F238E27FC236}">
                  <a16:creationId xmlns:a16="http://schemas.microsoft.com/office/drawing/2014/main" id="{275EAF85-5674-5865-A9CE-577218FD5AB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6872" y="5103187"/>
              <a:ext cx="312748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30751" name="Text Box 25">
              <a:extLst>
                <a:ext uri="{FF2B5EF4-FFF2-40B4-BE49-F238E27FC236}">
                  <a16:creationId xmlns:a16="http://schemas.microsoft.com/office/drawing/2014/main" id="{BC31646B-5EB4-AF45-D38E-166A7118A32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4855" y="4788588"/>
              <a:ext cx="307340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3</a:t>
              </a:r>
            </a:p>
          </p:txBody>
        </p:sp>
        <p:sp>
          <p:nvSpPr>
            <p:cNvPr id="160" name="Text Box 26">
              <a:extLst>
                <a:ext uri="{FF2B5EF4-FFF2-40B4-BE49-F238E27FC236}">
                  <a16:creationId xmlns:a16="http://schemas.microsoft.com/office/drawing/2014/main" id="{6C77E693-3CA1-3C27-19E3-CFA1CA2123A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3452" y="4500861"/>
              <a:ext cx="315912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4</a:t>
              </a:r>
            </a:p>
          </p:txBody>
        </p:sp>
        <p:sp>
          <p:nvSpPr>
            <p:cNvPr id="161" name="Text Box 27">
              <a:extLst>
                <a:ext uri="{FF2B5EF4-FFF2-40B4-BE49-F238E27FC236}">
                  <a16:creationId xmlns:a16="http://schemas.microsoft.com/office/drawing/2014/main" id="{EC26E5D4-5293-27BB-4F58-18D9E6B2DD7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7739" y="4175452"/>
              <a:ext cx="301625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162" name="Text Box 28">
              <a:extLst>
                <a:ext uri="{FF2B5EF4-FFF2-40B4-BE49-F238E27FC236}">
                  <a16:creationId xmlns:a16="http://schemas.microsoft.com/office/drawing/2014/main" id="{AAAE0CEB-CA88-8890-49AE-8F566CBE58A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5548" y="3846136"/>
              <a:ext cx="322577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6</a:t>
              </a:r>
            </a:p>
          </p:txBody>
        </p:sp>
        <p:sp>
          <p:nvSpPr>
            <p:cNvPr id="163" name="Text Box 29">
              <a:extLst>
                <a:ext uri="{FF2B5EF4-FFF2-40B4-BE49-F238E27FC236}">
                  <a16:creationId xmlns:a16="http://schemas.microsoft.com/office/drawing/2014/main" id="{168DA4E7-23A7-EF4E-474C-01AA449AC15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7272" y="3525489"/>
              <a:ext cx="322266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7</a:t>
              </a:r>
            </a:p>
          </p:txBody>
        </p:sp>
        <p:sp>
          <p:nvSpPr>
            <p:cNvPr id="164" name="Text Box 30">
              <a:extLst>
                <a:ext uri="{FF2B5EF4-FFF2-40B4-BE49-F238E27FC236}">
                  <a16:creationId xmlns:a16="http://schemas.microsoft.com/office/drawing/2014/main" id="{6085CFBF-3B11-C2CF-1B87-14CA152CE47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8487" y="3211322"/>
              <a:ext cx="357187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8</a:t>
              </a:r>
            </a:p>
          </p:txBody>
        </p:sp>
        <p:sp>
          <p:nvSpPr>
            <p:cNvPr id="165" name="Text Box 122">
              <a:extLst>
                <a:ext uri="{FF2B5EF4-FFF2-40B4-BE49-F238E27FC236}">
                  <a16:creationId xmlns:a16="http://schemas.microsoft.com/office/drawing/2014/main" id="{2B4E3D3C-B1E3-4EAD-0AAE-7E8FDD7AD17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5433" y="2886092"/>
              <a:ext cx="225859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9</a:t>
              </a:r>
            </a:p>
          </p:txBody>
        </p:sp>
        <p:sp>
          <p:nvSpPr>
            <p:cNvPr id="166" name="Text Box 123">
              <a:extLst>
                <a:ext uri="{FF2B5EF4-FFF2-40B4-BE49-F238E27FC236}">
                  <a16:creationId xmlns:a16="http://schemas.microsoft.com/office/drawing/2014/main" id="{73227C64-1D7F-EE88-08D1-1A674F0098E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6200000">
              <a:off x="-738567" y="3752778"/>
              <a:ext cx="2128093" cy="3698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buFontTx/>
                <a:buNone/>
              </a:pPr>
              <a:r>
                <a:rPr lang="en-GB" altLang="en-US" sz="1800" dirty="0">
                  <a:solidFill>
                    <a:schemeClr val="accent2"/>
                  </a:solidFill>
                  <a:latin typeface="Comic Sans MS" panose="030F0702030302020204" pitchFamily="66" charset="0"/>
                </a:rPr>
                <a:t>Rank of </a:t>
              </a:r>
              <a:r>
                <a:rPr lang="en-GB" altLang="en-US" sz="1800" i="1" dirty="0">
                  <a:solidFill>
                    <a:schemeClr val="accent2"/>
                  </a:solidFill>
                  <a:cs typeface="Times New Roman" panose="02020603050405020304" pitchFamily="18" charset="0"/>
                </a:rPr>
                <a:t>P</a:t>
              </a:r>
              <a:endParaRPr lang="en-GB" altLang="en-US" sz="1800" dirty="0">
                <a:solidFill>
                  <a:schemeClr val="accent2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67" name="Rectangle 33">
              <a:extLst>
                <a:ext uri="{FF2B5EF4-FFF2-40B4-BE49-F238E27FC236}">
                  <a16:creationId xmlns:a16="http://schemas.microsoft.com/office/drawing/2014/main" id="{64497B05-2ECA-CEBC-BB44-A589FA504C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3000" y="564184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68" name="Rectangle 33">
              <a:extLst>
                <a:ext uri="{FF2B5EF4-FFF2-40B4-BE49-F238E27FC236}">
                  <a16:creationId xmlns:a16="http://schemas.microsoft.com/office/drawing/2014/main" id="{D8702930-F99A-A826-8514-E2DFAFE0D9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3040" y="564184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69" name="Rectangle 33">
              <a:extLst>
                <a:ext uri="{FF2B5EF4-FFF2-40B4-BE49-F238E27FC236}">
                  <a16:creationId xmlns:a16="http://schemas.microsoft.com/office/drawing/2014/main" id="{D71FC41A-277B-FF47-D819-11D6D72A48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3080" y="564184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70" name="Rectangle 33">
              <a:extLst>
                <a:ext uri="{FF2B5EF4-FFF2-40B4-BE49-F238E27FC236}">
                  <a16:creationId xmlns:a16="http://schemas.microsoft.com/office/drawing/2014/main" id="{0ECFBB75-B609-808C-4CA8-32DACC9927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3120" y="5639020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71" name="Rectangle 33">
              <a:extLst>
                <a:ext uri="{FF2B5EF4-FFF2-40B4-BE49-F238E27FC236}">
                  <a16:creationId xmlns:a16="http://schemas.microsoft.com/office/drawing/2014/main" id="{06B9FF43-3084-A545-E8B3-8A0B4B2D2C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23160" y="564184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72" name="Rectangle 33">
              <a:extLst>
                <a:ext uri="{FF2B5EF4-FFF2-40B4-BE49-F238E27FC236}">
                  <a16:creationId xmlns:a16="http://schemas.microsoft.com/office/drawing/2014/main" id="{7D54AFE4-63A1-CAB9-4C1F-2C9DAEFBE1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8697" y="564184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73" name="Rectangle 33">
              <a:extLst>
                <a:ext uri="{FF2B5EF4-FFF2-40B4-BE49-F238E27FC236}">
                  <a16:creationId xmlns:a16="http://schemas.microsoft.com/office/drawing/2014/main" id="{6015EE8C-F283-4FE5-F4DF-1CC39CB12F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3240" y="564184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74" name="Rectangle 33">
              <a:extLst>
                <a:ext uri="{FF2B5EF4-FFF2-40B4-BE49-F238E27FC236}">
                  <a16:creationId xmlns:a16="http://schemas.microsoft.com/office/drawing/2014/main" id="{B7D1D338-447A-2978-751C-E11C2E5FFE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83280" y="564184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75" name="Rectangle 33">
              <a:extLst>
                <a:ext uri="{FF2B5EF4-FFF2-40B4-BE49-F238E27FC236}">
                  <a16:creationId xmlns:a16="http://schemas.microsoft.com/office/drawing/2014/main" id="{B0B6AE0B-ED6A-19B2-78BE-0BE2D8D1AC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03320" y="564184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76" name="Rectangle 33">
              <a:extLst>
                <a:ext uri="{FF2B5EF4-FFF2-40B4-BE49-F238E27FC236}">
                  <a16:creationId xmlns:a16="http://schemas.microsoft.com/office/drawing/2014/main" id="{1FB1411E-00D0-5419-BCB2-CE81B27654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23360" y="564184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77" name="Text Box 21">
              <a:extLst>
                <a:ext uri="{FF2B5EF4-FFF2-40B4-BE49-F238E27FC236}">
                  <a16:creationId xmlns:a16="http://schemas.microsoft.com/office/drawing/2014/main" id="{AF4EECFE-BEDF-3B65-6B6F-CF76C0B14DE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29222" y="5951708"/>
              <a:ext cx="520700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11</a:t>
              </a:r>
            </a:p>
          </p:txBody>
        </p:sp>
        <p:sp>
          <p:nvSpPr>
            <p:cNvPr id="180" name="Rectangle 33">
              <a:extLst>
                <a:ext uri="{FF2B5EF4-FFF2-40B4-BE49-F238E27FC236}">
                  <a16:creationId xmlns:a16="http://schemas.microsoft.com/office/drawing/2014/main" id="{8EC28A36-819A-5D3D-43D1-6FC9E147DE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2365" y="5323331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1" name="Rectangle 33">
              <a:extLst>
                <a:ext uri="{FF2B5EF4-FFF2-40B4-BE49-F238E27FC236}">
                  <a16:creationId xmlns:a16="http://schemas.microsoft.com/office/drawing/2014/main" id="{62475E28-BB78-AF2A-F953-9AFFA80A72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2405" y="5323331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2" name="Rectangle 33">
              <a:extLst>
                <a:ext uri="{FF2B5EF4-FFF2-40B4-BE49-F238E27FC236}">
                  <a16:creationId xmlns:a16="http://schemas.microsoft.com/office/drawing/2014/main" id="{4E6F92C5-4C8D-40C0-4B25-7CF701EF4E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2445" y="5323331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3" name="Rectangle 33">
              <a:extLst>
                <a:ext uri="{FF2B5EF4-FFF2-40B4-BE49-F238E27FC236}">
                  <a16:creationId xmlns:a16="http://schemas.microsoft.com/office/drawing/2014/main" id="{ED47A478-742E-F8C7-7D79-C9976F24BD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2485" y="5320503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4" name="Rectangle 33">
              <a:extLst>
                <a:ext uri="{FF2B5EF4-FFF2-40B4-BE49-F238E27FC236}">
                  <a16:creationId xmlns:a16="http://schemas.microsoft.com/office/drawing/2014/main" id="{B000285C-6E68-37A4-8D2D-84154EDF6F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23160" y="5323331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5" name="Rectangle 33">
              <a:extLst>
                <a:ext uri="{FF2B5EF4-FFF2-40B4-BE49-F238E27FC236}">
                  <a16:creationId xmlns:a16="http://schemas.microsoft.com/office/drawing/2014/main" id="{35B6D2D5-8A36-C39F-5EBA-A82B67799C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3200" y="5323331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6" name="Rectangle 33">
              <a:extLst>
                <a:ext uri="{FF2B5EF4-FFF2-40B4-BE49-F238E27FC236}">
                  <a16:creationId xmlns:a16="http://schemas.microsoft.com/office/drawing/2014/main" id="{D938051A-DC68-7DA9-4F00-C214FA95EB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3240" y="5323331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7" name="Rectangle 33">
              <a:extLst>
                <a:ext uri="{FF2B5EF4-FFF2-40B4-BE49-F238E27FC236}">
                  <a16:creationId xmlns:a16="http://schemas.microsoft.com/office/drawing/2014/main" id="{18A09991-7190-50CC-508E-7DA3FFAE53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83280" y="5323331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9" name="Rectangle 33">
              <a:extLst>
                <a:ext uri="{FF2B5EF4-FFF2-40B4-BE49-F238E27FC236}">
                  <a16:creationId xmlns:a16="http://schemas.microsoft.com/office/drawing/2014/main" id="{32BE6094-C796-E0E2-8283-B4E8DC3BAF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03320" y="5323331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90" name="Rectangle 33">
              <a:extLst>
                <a:ext uri="{FF2B5EF4-FFF2-40B4-BE49-F238E27FC236}">
                  <a16:creationId xmlns:a16="http://schemas.microsoft.com/office/drawing/2014/main" id="{48026E08-68B2-9A94-20C5-008E4834D5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23360" y="5323331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91" name="Rectangle 33">
              <a:extLst>
                <a:ext uri="{FF2B5EF4-FFF2-40B4-BE49-F238E27FC236}">
                  <a16:creationId xmlns:a16="http://schemas.microsoft.com/office/drawing/2014/main" id="{D24651CE-11EC-DC4C-B1D1-111E6E2806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4259" y="564184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16" name="Rectangle 33">
              <a:extLst>
                <a:ext uri="{FF2B5EF4-FFF2-40B4-BE49-F238E27FC236}">
                  <a16:creationId xmlns:a16="http://schemas.microsoft.com/office/drawing/2014/main" id="{F3D37651-7C8F-6301-B7DC-77FFC217D3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3624" y="532180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17" name="Rectangle 33">
              <a:extLst>
                <a:ext uri="{FF2B5EF4-FFF2-40B4-BE49-F238E27FC236}">
                  <a16:creationId xmlns:a16="http://schemas.microsoft.com/office/drawing/2014/main" id="{69417C86-85CB-60E1-561D-4E7B498EEC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1240" y="500176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18" name="Rectangle 33">
              <a:extLst>
                <a:ext uri="{FF2B5EF4-FFF2-40B4-BE49-F238E27FC236}">
                  <a16:creationId xmlns:a16="http://schemas.microsoft.com/office/drawing/2014/main" id="{C6461CFC-EDD2-8CE6-D61E-777B7E6598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1280" y="500176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19" name="Rectangle 33">
              <a:extLst>
                <a:ext uri="{FF2B5EF4-FFF2-40B4-BE49-F238E27FC236}">
                  <a16:creationId xmlns:a16="http://schemas.microsoft.com/office/drawing/2014/main" id="{C1792D6F-5CE9-FE59-0B95-99680CB5BF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1320" y="500176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20" name="Rectangle 33">
              <a:extLst>
                <a:ext uri="{FF2B5EF4-FFF2-40B4-BE49-F238E27FC236}">
                  <a16:creationId xmlns:a16="http://schemas.microsoft.com/office/drawing/2014/main" id="{C9D22531-5A79-2AA8-4524-8910D5D10F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1360" y="500176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21" name="Rectangle 33">
              <a:extLst>
                <a:ext uri="{FF2B5EF4-FFF2-40B4-BE49-F238E27FC236}">
                  <a16:creationId xmlns:a16="http://schemas.microsoft.com/office/drawing/2014/main" id="{68662438-F0A4-AEA9-12B5-454364DD5D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23160" y="500176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22" name="Rectangle 33">
              <a:extLst>
                <a:ext uri="{FF2B5EF4-FFF2-40B4-BE49-F238E27FC236}">
                  <a16:creationId xmlns:a16="http://schemas.microsoft.com/office/drawing/2014/main" id="{585AFB4D-0E16-5412-0AFA-B219D6AE65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3200" y="500176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23" name="Rectangle 33">
              <a:extLst>
                <a:ext uri="{FF2B5EF4-FFF2-40B4-BE49-F238E27FC236}">
                  <a16:creationId xmlns:a16="http://schemas.microsoft.com/office/drawing/2014/main" id="{973B159D-7F52-363B-954A-BAD61853BB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3240" y="500176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24" name="Rectangle 33">
              <a:extLst>
                <a:ext uri="{FF2B5EF4-FFF2-40B4-BE49-F238E27FC236}">
                  <a16:creationId xmlns:a16="http://schemas.microsoft.com/office/drawing/2014/main" id="{0E1B6FFC-0849-8462-3A37-4D6E506626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83280" y="500176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25" name="Rectangle 33">
              <a:extLst>
                <a:ext uri="{FF2B5EF4-FFF2-40B4-BE49-F238E27FC236}">
                  <a16:creationId xmlns:a16="http://schemas.microsoft.com/office/drawing/2014/main" id="{9A785BE4-97EF-53D7-1AF3-1E582A11A7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03320" y="500176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26" name="Rectangle 33">
              <a:extLst>
                <a:ext uri="{FF2B5EF4-FFF2-40B4-BE49-F238E27FC236}">
                  <a16:creationId xmlns:a16="http://schemas.microsoft.com/office/drawing/2014/main" id="{BA84F65D-735F-A5E2-3312-8C006AAEEF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23360" y="500176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27" name="Rectangle 33">
              <a:extLst>
                <a:ext uri="{FF2B5EF4-FFF2-40B4-BE49-F238E27FC236}">
                  <a16:creationId xmlns:a16="http://schemas.microsoft.com/office/drawing/2014/main" id="{19FF3033-2B84-91FF-0DFA-7E4A5D7476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0605" y="468172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28" name="Rectangle 33">
              <a:extLst>
                <a:ext uri="{FF2B5EF4-FFF2-40B4-BE49-F238E27FC236}">
                  <a16:creationId xmlns:a16="http://schemas.microsoft.com/office/drawing/2014/main" id="{38244B0F-3ED4-FEAD-9BEA-39D03ACFB1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0645" y="468172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29" name="Rectangle 33">
              <a:extLst>
                <a:ext uri="{FF2B5EF4-FFF2-40B4-BE49-F238E27FC236}">
                  <a16:creationId xmlns:a16="http://schemas.microsoft.com/office/drawing/2014/main" id="{6DD605E6-A643-9E40-EB19-65655C3FB9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0685" y="468172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30" name="Rectangle 33">
              <a:extLst>
                <a:ext uri="{FF2B5EF4-FFF2-40B4-BE49-F238E27FC236}">
                  <a16:creationId xmlns:a16="http://schemas.microsoft.com/office/drawing/2014/main" id="{8D11943E-6117-129D-008E-3D3EE4EF98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0725" y="468172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31" name="Rectangle 33">
              <a:extLst>
                <a:ext uri="{FF2B5EF4-FFF2-40B4-BE49-F238E27FC236}">
                  <a16:creationId xmlns:a16="http://schemas.microsoft.com/office/drawing/2014/main" id="{50B331E9-63F9-E447-F2C1-F2D1A3ECB0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23160" y="468172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32" name="Rectangle 33">
              <a:extLst>
                <a:ext uri="{FF2B5EF4-FFF2-40B4-BE49-F238E27FC236}">
                  <a16:creationId xmlns:a16="http://schemas.microsoft.com/office/drawing/2014/main" id="{92B775B1-A85F-6AF1-2030-B3E41166F3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1440" y="468172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33" name="Rectangle 33">
              <a:extLst>
                <a:ext uri="{FF2B5EF4-FFF2-40B4-BE49-F238E27FC236}">
                  <a16:creationId xmlns:a16="http://schemas.microsoft.com/office/drawing/2014/main" id="{1F9981D0-6E27-D719-6856-C08C9BD694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3240" y="468172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34" name="Rectangle 33">
              <a:extLst>
                <a:ext uri="{FF2B5EF4-FFF2-40B4-BE49-F238E27FC236}">
                  <a16:creationId xmlns:a16="http://schemas.microsoft.com/office/drawing/2014/main" id="{26E1D71E-AD89-0F7D-56FB-F88875443F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83280" y="468172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35" name="Rectangle 33">
              <a:extLst>
                <a:ext uri="{FF2B5EF4-FFF2-40B4-BE49-F238E27FC236}">
                  <a16:creationId xmlns:a16="http://schemas.microsoft.com/office/drawing/2014/main" id="{6C3CF542-38E5-94D5-7AA7-F5A8094642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03320" y="468172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36" name="Rectangle 33">
              <a:extLst>
                <a:ext uri="{FF2B5EF4-FFF2-40B4-BE49-F238E27FC236}">
                  <a16:creationId xmlns:a16="http://schemas.microsoft.com/office/drawing/2014/main" id="{BBF72F5E-AFA8-CF18-6BA0-21534FBE08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23360" y="468172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37" name="Rectangle 33">
              <a:extLst>
                <a:ext uri="{FF2B5EF4-FFF2-40B4-BE49-F238E27FC236}">
                  <a16:creationId xmlns:a16="http://schemas.microsoft.com/office/drawing/2014/main" id="{381508A2-FDC2-A10E-C463-4BB96551B3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2499" y="500176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38" name="Rectangle 33">
              <a:extLst>
                <a:ext uri="{FF2B5EF4-FFF2-40B4-BE49-F238E27FC236}">
                  <a16:creationId xmlns:a16="http://schemas.microsoft.com/office/drawing/2014/main" id="{BDBA7279-C00A-66BE-614A-A18A4A2E98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1864" y="468172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39" name="Rectangle 33">
              <a:extLst>
                <a:ext uri="{FF2B5EF4-FFF2-40B4-BE49-F238E27FC236}">
                  <a16:creationId xmlns:a16="http://schemas.microsoft.com/office/drawing/2014/main" id="{C1865181-C1E3-D1AC-2BED-23F1729152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3000" y="436168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40" name="Rectangle 33">
              <a:extLst>
                <a:ext uri="{FF2B5EF4-FFF2-40B4-BE49-F238E27FC236}">
                  <a16:creationId xmlns:a16="http://schemas.microsoft.com/office/drawing/2014/main" id="{BE839E7F-9FE1-2A77-2BBF-E200478BC2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3040" y="436168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41" name="Rectangle 33">
              <a:extLst>
                <a:ext uri="{FF2B5EF4-FFF2-40B4-BE49-F238E27FC236}">
                  <a16:creationId xmlns:a16="http://schemas.microsoft.com/office/drawing/2014/main" id="{80AE4E68-096F-2803-6DA5-7FAF994B1B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3080" y="436168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46" name="Rectangle 33">
              <a:extLst>
                <a:ext uri="{FF2B5EF4-FFF2-40B4-BE49-F238E27FC236}">
                  <a16:creationId xmlns:a16="http://schemas.microsoft.com/office/drawing/2014/main" id="{EE44F11B-3B2D-210A-8CEB-28AE3441F0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3120" y="436168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92" name="Rectangle 33">
              <a:extLst>
                <a:ext uri="{FF2B5EF4-FFF2-40B4-BE49-F238E27FC236}">
                  <a16:creationId xmlns:a16="http://schemas.microsoft.com/office/drawing/2014/main" id="{8BF55CCB-2004-8697-6842-F92C178874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23160" y="436168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95" name="Rectangle 33">
              <a:extLst>
                <a:ext uri="{FF2B5EF4-FFF2-40B4-BE49-F238E27FC236}">
                  <a16:creationId xmlns:a16="http://schemas.microsoft.com/office/drawing/2014/main" id="{5868B43A-E368-6110-971E-D9643B179E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3200" y="436168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96" name="Rectangle 33">
              <a:extLst>
                <a:ext uri="{FF2B5EF4-FFF2-40B4-BE49-F238E27FC236}">
                  <a16:creationId xmlns:a16="http://schemas.microsoft.com/office/drawing/2014/main" id="{2B6D69C0-8D62-EF14-04C5-A64FFE5642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3240" y="436168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97" name="Rectangle 33">
              <a:extLst>
                <a:ext uri="{FF2B5EF4-FFF2-40B4-BE49-F238E27FC236}">
                  <a16:creationId xmlns:a16="http://schemas.microsoft.com/office/drawing/2014/main" id="{38F61C24-4836-00B7-8762-1EA7115EA7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83280" y="436168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98" name="Rectangle 33">
              <a:extLst>
                <a:ext uri="{FF2B5EF4-FFF2-40B4-BE49-F238E27FC236}">
                  <a16:creationId xmlns:a16="http://schemas.microsoft.com/office/drawing/2014/main" id="{B2A7A82D-1F50-F5EC-A954-C36CBE0631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03320" y="436168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99" name="Rectangle 33">
              <a:extLst>
                <a:ext uri="{FF2B5EF4-FFF2-40B4-BE49-F238E27FC236}">
                  <a16:creationId xmlns:a16="http://schemas.microsoft.com/office/drawing/2014/main" id="{EBDFCA11-D953-2323-F357-9E77B2B4C8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23360" y="436168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00" name="Rectangle 33">
              <a:extLst>
                <a:ext uri="{FF2B5EF4-FFF2-40B4-BE49-F238E27FC236}">
                  <a16:creationId xmlns:a16="http://schemas.microsoft.com/office/drawing/2014/main" id="{06F8A6A3-1218-F44B-C28E-1D2F7B29E5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3000" y="404164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01" name="Rectangle 33">
              <a:extLst>
                <a:ext uri="{FF2B5EF4-FFF2-40B4-BE49-F238E27FC236}">
                  <a16:creationId xmlns:a16="http://schemas.microsoft.com/office/drawing/2014/main" id="{8B722183-DD0A-D343-D810-F3491D1D8A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3040" y="404164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02" name="Rectangle 33">
              <a:extLst>
                <a:ext uri="{FF2B5EF4-FFF2-40B4-BE49-F238E27FC236}">
                  <a16:creationId xmlns:a16="http://schemas.microsoft.com/office/drawing/2014/main" id="{3A1F9F10-85C6-81E7-FAC3-C8075CFDAF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3080" y="404164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03" name="Rectangle 33">
              <a:extLst>
                <a:ext uri="{FF2B5EF4-FFF2-40B4-BE49-F238E27FC236}">
                  <a16:creationId xmlns:a16="http://schemas.microsoft.com/office/drawing/2014/main" id="{6EC53CAD-FB53-F8C7-3ED9-069982655E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3120" y="404164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04" name="Rectangle 33">
              <a:extLst>
                <a:ext uri="{FF2B5EF4-FFF2-40B4-BE49-F238E27FC236}">
                  <a16:creationId xmlns:a16="http://schemas.microsoft.com/office/drawing/2014/main" id="{94071E96-140F-F54B-537B-96FEB94644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23160" y="404164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05" name="Rectangle 33">
              <a:extLst>
                <a:ext uri="{FF2B5EF4-FFF2-40B4-BE49-F238E27FC236}">
                  <a16:creationId xmlns:a16="http://schemas.microsoft.com/office/drawing/2014/main" id="{D6338B76-AB48-C229-60F7-7485077FBC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3200" y="404164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06" name="Rectangle 33">
              <a:extLst>
                <a:ext uri="{FF2B5EF4-FFF2-40B4-BE49-F238E27FC236}">
                  <a16:creationId xmlns:a16="http://schemas.microsoft.com/office/drawing/2014/main" id="{102FC84E-9349-5A91-9A75-F3830D0CCF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3240" y="404164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07" name="Rectangle 33">
              <a:extLst>
                <a:ext uri="{FF2B5EF4-FFF2-40B4-BE49-F238E27FC236}">
                  <a16:creationId xmlns:a16="http://schemas.microsoft.com/office/drawing/2014/main" id="{E73E0699-60DA-2DA6-CA84-0FF621F12D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83280" y="404164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08" name="Rectangle 33">
              <a:extLst>
                <a:ext uri="{FF2B5EF4-FFF2-40B4-BE49-F238E27FC236}">
                  <a16:creationId xmlns:a16="http://schemas.microsoft.com/office/drawing/2014/main" id="{D2DEB5AC-6BE8-F17A-A183-B455B99C9B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03320" y="404164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09" name="Rectangle 33">
              <a:extLst>
                <a:ext uri="{FF2B5EF4-FFF2-40B4-BE49-F238E27FC236}">
                  <a16:creationId xmlns:a16="http://schemas.microsoft.com/office/drawing/2014/main" id="{981DA6FB-01F4-ECC8-921B-BD7D968960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23360" y="404164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10" name="Rectangle 33">
              <a:extLst>
                <a:ext uri="{FF2B5EF4-FFF2-40B4-BE49-F238E27FC236}">
                  <a16:creationId xmlns:a16="http://schemas.microsoft.com/office/drawing/2014/main" id="{847F7DCE-3686-9A31-375D-2E00CE04A0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2960" y="436168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11" name="Rectangle 33">
              <a:extLst>
                <a:ext uri="{FF2B5EF4-FFF2-40B4-BE49-F238E27FC236}">
                  <a16:creationId xmlns:a16="http://schemas.microsoft.com/office/drawing/2014/main" id="{5998F8D2-9C7C-560C-AF49-236A928765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2960" y="404164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14" name="Rectangle 33">
              <a:extLst>
                <a:ext uri="{FF2B5EF4-FFF2-40B4-BE49-F238E27FC236}">
                  <a16:creationId xmlns:a16="http://schemas.microsoft.com/office/drawing/2014/main" id="{02F7C2CB-8560-035D-E8F1-C71A146429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3000" y="372160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15" name="Rectangle 33">
              <a:extLst>
                <a:ext uri="{FF2B5EF4-FFF2-40B4-BE49-F238E27FC236}">
                  <a16:creationId xmlns:a16="http://schemas.microsoft.com/office/drawing/2014/main" id="{C8C71D86-DC92-7494-3AD3-2C18343628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3040" y="372160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16" name="Rectangle 33">
              <a:extLst>
                <a:ext uri="{FF2B5EF4-FFF2-40B4-BE49-F238E27FC236}">
                  <a16:creationId xmlns:a16="http://schemas.microsoft.com/office/drawing/2014/main" id="{B1317AB6-0BF6-B288-C1D8-8E085464D3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3080" y="372160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17" name="Rectangle 33">
              <a:extLst>
                <a:ext uri="{FF2B5EF4-FFF2-40B4-BE49-F238E27FC236}">
                  <a16:creationId xmlns:a16="http://schemas.microsoft.com/office/drawing/2014/main" id="{CEB022BD-37A1-160D-8D87-B8F0885B51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3120" y="372160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18" name="Rectangle 33">
              <a:extLst>
                <a:ext uri="{FF2B5EF4-FFF2-40B4-BE49-F238E27FC236}">
                  <a16:creationId xmlns:a16="http://schemas.microsoft.com/office/drawing/2014/main" id="{BACDDC10-5BF1-0944-C9E0-3689CCE64F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23160" y="372160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19" name="Rectangle 33">
              <a:extLst>
                <a:ext uri="{FF2B5EF4-FFF2-40B4-BE49-F238E27FC236}">
                  <a16:creationId xmlns:a16="http://schemas.microsoft.com/office/drawing/2014/main" id="{2E0F831B-89B3-8C12-430B-9366E2A867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3200" y="372160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29" name="Rectangle 33">
              <a:extLst>
                <a:ext uri="{FF2B5EF4-FFF2-40B4-BE49-F238E27FC236}">
                  <a16:creationId xmlns:a16="http://schemas.microsoft.com/office/drawing/2014/main" id="{C22268BB-6B2A-6EA0-B802-D7AC36F40D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3240" y="372160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30" name="Rectangle 33">
              <a:extLst>
                <a:ext uri="{FF2B5EF4-FFF2-40B4-BE49-F238E27FC236}">
                  <a16:creationId xmlns:a16="http://schemas.microsoft.com/office/drawing/2014/main" id="{6F9E166D-0939-AC1A-C49C-17524508CA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83280" y="372160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35" name="Rectangle 33">
              <a:extLst>
                <a:ext uri="{FF2B5EF4-FFF2-40B4-BE49-F238E27FC236}">
                  <a16:creationId xmlns:a16="http://schemas.microsoft.com/office/drawing/2014/main" id="{F7F7D609-03F1-01F6-94A1-C7CE594417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03320" y="372160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36" name="Rectangle 33">
              <a:extLst>
                <a:ext uri="{FF2B5EF4-FFF2-40B4-BE49-F238E27FC236}">
                  <a16:creationId xmlns:a16="http://schemas.microsoft.com/office/drawing/2014/main" id="{04BA99B8-53A8-E52C-F3E6-160245335F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23360" y="372160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37" name="Rectangle 33">
              <a:extLst>
                <a:ext uri="{FF2B5EF4-FFF2-40B4-BE49-F238E27FC236}">
                  <a16:creationId xmlns:a16="http://schemas.microsoft.com/office/drawing/2014/main" id="{14A41A1D-70BD-E70E-1F15-3D912524C8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3000" y="340156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38" name="Rectangle 33">
              <a:extLst>
                <a:ext uri="{FF2B5EF4-FFF2-40B4-BE49-F238E27FC236}">
                  <a16:creationId xmlns:a16="http://schemas.microsoft.com/office/drawing/2014/main" id="{D2FE4D8B-2920-6526-FA7F-A89E5C7B6F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3040" y="340156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39" name="Rectangle 33">
              <a:extLst>
                <a:ext uri="{FF2B5EF4-FFF2-40B4-BE49-F238E27FC236}">
                  <a16:creationId xmlns:a16="http://schemas.microsoft.com/office/drawing/2014/main" id="{6D7ECBA4-8AD7-52B8-F2D1-FC23289410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3080" y="340156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40" name="Rectangle 33">
              <a:extLst>
                <a:ext uri="{FF2B5EF4-FFF2-40B4-BE49-F238E27FC236}">
                  <a16:creationId xmlns:a16="http://schemas.microsoft.com/office/drawing/2014/main" id="{426981C8-304E-1C57-AFF3-4A9D376D1C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3120" y="340156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41" name="Rectangle 33">
              <a:extLst>
                <a:ext uri="{FF2B5EF4-FFF2-40B4-BE49-F238E27FC236}">
                  <a16:creationId xmlns:a16="http://schemas.microsoft.com/office/drawing/2014/main" id="{9B926F9A-D700-09DC-2752-E880CF8700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23160" y="340156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42" name="Rectangle 33">
              <a:extLst>
                <a:ext uri="{FF2B5EF4-FFF2-40B4-BE49-F238E27FC236}">
                  <a16:creationId xmlns:a16="http://schemas.microsoft.com/office/drawing/2014/main" id="{8D6B5374-2E33-DD90-580E-F5E4E5E0F7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3200" y="340156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43" name="Rectangle 33">
              <a:extLst>
                <a:ext uri="{FF2B5EF4-FFF2-40B4-BE49-F238E27FC236}">
                  <a16:creationId xmlns:a16="http://schemas.microsoft.com/office/drawing/2014/main" id="{F6D12394-1887-DF42-7A4B-03CAF19161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3240" y="340156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40" name="Rectangle 33">
              <a:extLst>
                <a:ext uri="{FF2B5EF4-FFF2-40B4-BE49-F238E27FC236}">
                  <a16:creationId xmlns:a16="http://schemas.microsoft.com/office/drawing/2014/main" id="{54EFB49A-5AB1-512B-84B9-44D2196EA8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83280" y="340156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41" name="Rectangle 33">
              <a:extLst>
                <a:ext uri="{FF2B5EF4-FFF2-40B4-BE49-F238E27FC236}">
                  <a16:creationId xmlns:a16="http://schemas.microsoft.com/office/drawing/2014/main" id="{B48233B5-3A05-C49C-247B-E4D22614DE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03320" y="340156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42" name="Rectangle 33">
              <a:extLst>
                <a:ext uri="{FF2B5EF4-FFF2-40B4-BE49-F238E27FC236}">
                  <a16:creationId xmlns:a16="http://schemas.microsoft.com/office/drawing/2014/main" id="{DBFC1D75-726C-1746-2D96-B94DB30BE4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23360" y="340156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43" name="Rectangle 33">
              <a:extLst>
                <a:ext uri="{FF2B5EF4-FFF2-40B4-BE49-F238E27FC236}">
                  <a16:creationId xmlns:a16="http://schemas.microsoft.com/office/drawing/2014/main" id="{62D7E2A2-3F5C-C139-2844-7C59A13DF8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2960" y="372160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44" name="Rectangle 33">
              <a:extLst>
                <a:ext uri="{FF2B5EF4-FFF2-40B4-BE49-F238E27FC236}">
                  <a16:creationId xmlns:a16="http://schemas.microsoft.com/office/drawing/2014/main" id="{D245D2ED-9EC7-C448-C0AA-DE15D56D4B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2960" y="340156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45" name="Rectangle 33">
              <a:extLst>
                <a:ext uri="{FF2B5EF4-FFF2-40B4-BE49-F238E27FC236}">
                  <a16:creationId xmlns:a16="http://schemas.microsoft.com/office/drawing/2014/main" id="{AFFBB6EB-2325-8206-173E-BD961179DA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3000" y="3076521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46" name="Rectangle 33">
              <a:extLst>
                <a:ext uri="{FF2B5EF4-FFF2-40B4-BE49-F238E27FC236}">
                  <a16:creationId xmlns:a16="http://schemas.microsoft.com/office/drawing/2014/main" id="{CEDF39C0-05E3-0CE7-C044-16A8C28FA0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3040" y="3076521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47" name="Rectangle 33">
              <a:extLst>
                <a:ext uri="{FF2B5EF4-FFF2-40B4-BE49-F238E27FC236}">
                  <a16:creationId xmlns:a16="http://schemas.microsoft.com/office/drawing/2014/main" id="{FA0AFC96-3F3C-A94B-FBC9-D54A614F43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3080" y="3076521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48" name="Rectangle 33">
              <a:extLst>
                <a:ext uri="{FF2B5EF4-FFF2-40B4-BE49-F238E27FC236}">
                  <a16:creationId xmlns:a16="http://schemas.microsoft.com/office/drawing/2014/main" id="{0BAA659A-7BFD-BB27-BC3A-90ACE417AA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3120" y="308152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49" name="Rectangle 33">
              <a:extLst>
                <a:ext uri="{FF2B5EF4-FFF2-40B4-BE49-F238E27FC236}">
                  <a16:creationId xmlns:a16="http://schemas.microsoft.com/office/drawing/2014/main" id="{1EAE717E-C760-1F13-741C-E7D2AE639F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23160" y="3076521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50" name="Rectangle 33">
              <a:extLst>
                <a:ext uri="{FF2B5EF4-FFF2-40B4-BE49-F238E27FC236}">
                  <a16:creationId xmlns:a16="http://schemas.microsoft.com/office/drawing/2014/main" id="{E341EB80-5138-016E-0584-83282CB7D4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3200" y="3076521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51" name="Rectangle 33">
              <a:extLst>
                <a:ext uri="{FF2B5EF4-FFF2-40B4-BE49-F238E27FC236}">
                  <a16:creationId xmlns:a16="http://schemas.microsoft.com/office/drawing/2014/main" id="{732B5860-84F1-1E27-3A3E-A47942A415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3240" y="3076521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52" name="Rectangle 33">
              <a:extLst>
                <a:ext uri="{FF2B5EF4-FFF2-40B4-BE49-F238E27FC236}">
                  <a16:creationId xmlns:a16="http://schemas.microsoft.com/office/drawing/2014/main" id="{51AF4655-9524-2F99-39F9-3DE73F96CF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83280" y="3076521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53" name="Rectangle 33">
              <a:extLst>
                <a:ext uri="{FF2B5EF4-FFF2-40B4-BE49-F238E27FC236}">
                  <a16:creationId xmlns:a16="http://schemas.microsoft.com/office/drawing/2014/main" id="{87425891-8997-75A0-78C6-4ECF8B7445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03320" y="3076521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54" name="Rectangle 33">
              <a:extLst>
                <a:ext uri="{FF2B5EF4-FFF2-40B4-BE49-F238E27FC236}">
                  <a16:creationId xmlns:a16="http://schemas.microsoft.com/office/drawing/2014/main" id="{7D25A260-8ACA-B519-4F45-DF3E1F535B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23360" y="3076521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55" name="Rectangle 33">
              <a:extLst>
                <a:ext uri="{FF2B5EF4-FFF2-40B4-BE49-F238E27FC236}">
                  <a16:creationId xmlns:a16="http://schemas.microsoft.com/office/drawing/2014/main" id="{F4E1D0BE-64CE-3F7B-C971-B9055F5C45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2960" y="308152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56" name="Rectangle 33">
              <a:extLst>
                <a:ext uri="{FF2B5EF4-FFF2-40B4-BE49-F238E27FC236}">
                  <a16:creationId xmlns:a16="http://schemas.microsoft.com/office/drawing/2014/main" id="{64637DF2-0061-3C88-36B3-0A05D5FA9E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3000" y="276148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57" name="Rectangle 33">
              <a:extLst>
                <a:ext uri="{FF2B5EF4-FFF2-40B4-BE49-F238E27FC236}">
                  <a16:creationId xmlns:a16="http://schemas.microsoft.com/office/drawing/2014/main" id="{300231D5-E1BE-3F71-7B98-A819EDCEA4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3040" y="276148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58" name="Rectangle 33">
              <a:extLst>
                <a:ext uri="{FF2B5EF4-FFF2-40B4-BE49-F238E27FC236}">
                  <a16:creationId xmlns:a16="http://schemas.microsoft.com/office/drawing/2014/main" id="{DCAB2A36-88AB-F524-D62D-7B1B60F43A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3080" y="276148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59" name="Rectangle 33">
              <a:extLst>
                <a:ext uri="{FF2B5EF4-FFF2-40B4-BE49-F238E27FC236}">
                  <a16:creationId xmlns:a16="http://schemas.microsoft.com/office/drawing/2014/main" id="{694F3DA4-3A4A-8BC0-127F-9315738E61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3120" y="276148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60" name="Rectangle 33">
              <a:extLst>
                <a:ext uri="{FF2B5EF4-FFF2-40B4-BE49-F238E27FC236}">
                  <a16:creationId xmlns:a16="http://schemas.microsoft.com/office/drawing/2014/main" id="{36F05D53-F732-7B7A-5C13-A0F0EE157D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23160" y="276148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61" name="Rectangle 33">
              <a:extLst>
                <a:ext uri="{FF2B5EF4-FFF2-40B4-BE49-F238E27FC236}">
                  <a16:creationId xmlns:a16="http://schemas.microsoft.com/office/drawing/2014/main" id="{827274C1-826D-B823-BEC9-E7F32F53F0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3200" y="276148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62" name="Rectangle 33">
              <a:extLst>
                <a:ext uri="{FF2B5EF4-FFF2-40B4-BE49-F238E27FC236}">
                  <a16:creationId xmlns:a16="http://schemas.microsoft.com/office/drawing/2014/main" id="{346BAF8E-1482-7F94-86B8-A182460A29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3240" y="276148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63" name="Rectangle 33">
              <a:extLst>
                <a:ext uri="{FF2B5EF4-FFF2-40B4-BE49-F238E27FC236}">
                  <a16:creationId xmlns:a16="http://schemas.microsoft.com/office/drawing/2014/main" id="{4A9443B3-263A-C248-EDA1-96E352A95D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83280" y="276148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64" name="Rectangle 33">
              <a:extLst>
                <a:ext uri="{FF2B5EF4-FFF2-40B4-BE49-F238E27FC236}">
                  <a16:creationId xmlns:a16="http://schemas.microsoft.com/office/drawing/2014/main" id="{733C0FEF-18D0-AA9D-E785-C2EDC124A2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03320" y="276148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65" name="Rectangle 33">
              <a:extLst>
                <a:ext uri="{FF2B5EF4-FFF2-40B4-BE49-F238E27FC236}">
                  <a16:creationId xmlns:a16="http://schemas.microsoft.com/office/drawing/2014/main" id="{6978D5E9-11EA-3E0B-64ED-D2E6F91AB0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23360" y="276148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72" name="Rectangle 33">
              <a:extLst>
                <a:ext uri="{FF2B5EF4-FFF2-40B4-BE49-F238E27FC236}">
                  <a16:creationId xmlns:a16="http://schemas.microsoft.com/office/drawing/2014/main" id="{0BF6080F-4401-3EFF-12F8-56071FC02D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2960" y="276148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76" name="Line 125">
              <a:extLst>
                <a:ext uri="{FF2B5EF4-FFF2-40B4-BE49-F238E27FC236}">
                  <a16:creationId xmlns:a16="http://schemas.microsoft.com/office/drawing/2014/main" id="{80432118-80D5-5EC3-95B5-B8D65152475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16811" y="2540300"/>
              <a:ext cx="0" cy="3443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77" name="Text Box 30">
              <a:extLst>
                <a:ext uri="{FF2B5EF4-FFF2-40B4-BE49-F238E27FC236}">
                  <a16:creationId xmlns:a16="http://schemas.microsoft.com/office/drawing/2014/main" id="{8C3B98B8-0048-E8C0-90EB-8BA79669505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0071" y="2597724"/>
              <a:ext cx="460997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31178" name="Line 124">
              <a:extLst>
                <a:ext uri="{FF2B5EF4-FFF2-40B4-BE49-F238E27FC236}">
                  <a16:creationId xmlns:a16="http://schemas.microsoft.com/office/drawing/2014/main" id="{41C7D98E-FADE-755B-A041-04321202281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16811" y="5970887"/>
              <a:ext cx="382746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1179" name="Oval 164">
            <a:extLst>
              <a:ext uri="{FF2B5EF4-FFF2-40B4-BE49-F238E27FC236}">
                <a16:creationId xmlns:a16="http://schemas.microsoft.com/office/drawing/2014/main" id="{57DFD12A-F936-4134-DCFD-84598B4B77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5617" y="3358323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1180" name="Oval 165">
            <a:extLst>
              <a:ext uri="{FF2B5EF4-FFF2-40B4-BE49-F238E27FC236}">
                <a16:creationId xmlns:a16="http://schemas.microsoft.com/office/drawing/2014/main" id="{1EA923DE-0AC9-FAFF-F21D-D4ABA9048F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60332" y="3053710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1181" name="Oval 166">
            <a:extLst>
              <a:ext uri="{FF2B5EF4-FFF2-40B4-BE49-F238E27FC236}">
                <a16:creationId xmlns:a16="http://schemas.microsoft.com/office/drawing/2014/main" id="{4C2BE61D-BAEC-7786-DFD9-61EBC4A0A9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6475" y="4314063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1182" name="Oval 167">
            <a:extLst>
              <a:ext uri="{FF2B5EF4-FFF2-40B4-BE49-F238E27FC236}">
                <a16:creationId xmlns:a16="http://schemas.microsoft.com/office/drawing/2014/main" id="{26AC8EC9-DCFC-AF7B-663F-1B22A35136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9439" y="4649812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1183" name="Oval 168">
            <a:extLst>
              <a:ext uri="{FF2B5EF4-FFF2-40B4-BE49-F238E27FC236}">
                <a16:creationId xmlns:a16="http://schemas.microsoft.com/office/drawing/2014/main" id="{0A32583A-D52D-BAD1-8665-9486EE2325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79393" y="2723388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1184" name="Oval 169">
            <a:extLst>
              <a:ext uri="{FF2B5EF4-FFF2-40B4-BE49-F238E27FC236}">
                <a16:creationId xmlns:a16="http://schemas.microsoft.com/office/drawing/2014/main" id="{677E2D6B-8A1A-966E-1437-2BD0934343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5380" y="4034837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1185" name="Oval 170">
            <a:extLst>
              <a:ext uri="{FF2B5EF4-FFF2-40B4-BE49-F238E27FC236}">
                <a16:creationId xmlns:a16="http://schemas.microsoft.com/office/drawing/2014/main" id="{CDCF650D-BBB5-E3C7-598E-9207836ED1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6393" y="3683508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1186" name="Oval 171">
            <a:extLst>
              <a:ext uri="{FF2B5EF4-FFF2-40B4-BE49-F238E27FC236}">
                <a16:creationId xmlns:a16="http://schemas.microsoft.com/office/drawing/2014/main" id="{DF572419-015D-4989-636A-BDFC90019B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7548" y="5275706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1187" name="Oval 173">
            <a:extLst>
              <a:ext uri="{FF2B5EF4-FFF2-40B4-BE49-F238E27FC236}">
                <a16:creationId xmlns:a16="http://schemas.microsoft.com/office/drawing/2014/main" id="{7D2ED8B4-FB8A-3FAB-FDDF-FD2E9B050A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9487" y="5610424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1188" name="Oval 174">
            <a:extLst>
              <a:ext uri="{FF2B5EF4-FFF2-40B4-BE49-F238E27FC236}">
                <a16:creationId xmlns:a16="http://schemas.microsoft.com/office/drawing/2014/main" id="{2F9F6EBB-24CB-E731-817A-34728EE38D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0360" y="4987025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1189" name="Rectangle 127">
            <a:extLst>
              <a:ext uri="{FF2B5EF4-FFF2-40B4-BE49-F238E27FC236}">
                <a16:creationId xmlns:a16="http://schemas.microsoft.com/office/drawing/2014/main" id="{794E28B1-E7CB-18F5-2F0A-5719EEFEE5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10703" y="1630002"/>
            <a:ext cx="794717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3528</a:t>
            </a:r>
          </a:p>
        </p:txBody>
      </p:sp>
      <p:sp>
        <p:nvSpPr>
          <p:cNvPr id="31190" name="Rectangle 128">
            <a:extLst>
              <a:ext uri="{FF2B5EF4-FFF2-40B4-BE49-F238E27FC236}">
                <a16:creationId xmlns:a16="http://schemas.microsoft.com/office/drawing/2014/main" id="{8CB97AEB-AFF0-D831-02F3-E83EC1E45C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01103" y="1630002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3511</a:t>
            </a:r>
          </a:p>
        </p:txBody>
      </p:sp>
      <p:sp>
        <p:nvSpPr>
          <p:cNvPr id="31191" name="Rectangle 129">
            <a:extLst>
              <a:ext uri="{FF2B5EF4-FFF2-40B4-BE49-F238E27FC236}">
                <a16:creationId xmlns:a16="http://schemas.microsoft.com/office/drawing/2014/main" id="{2499604C-AA7E-569A-C8B6-EA846B3981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1503" y="1630002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3418</a:t>
            </a:r>
          </a:p>
        </p:txBody>
      </p:sp>
      <p:sp>
        <p:nvSpPr>
          <p:cNvPr id="31192" name="Rectangle 130">
            <a:extLst>
              <a:ext uri="{FF2B5EF4-FFF2-40B4-BE49-F238E27FC236}">
                <a16:creationId xmlns:a16="http://schemas.microsoft.com/office/drawing/2014/main" id="{43880DA1-7BD2-9337-F38B-5882A7CB76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81903" y="1630002"/>
            <a:ext cx="799849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3479</a:t>
            </a:r>
          </a:p>
        </p:txBody>
      </p:sp>
      <p:sp>
        <p:nvSpPr>
          <p:cNvPr id="31193" name="Rectangle 131">
            <a:extLst>
              <a:ext uri="{FF2B5EF4-FFF2-40B4-BE49-F238E27FC236}">
                <a16:creationId xmlns:a16="http://schemas.microsoft.com/office/drawing/2014/main" id="{1B3A680E-C4FE-B751-E27B-93A0793082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72303" y="1630002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3501</a:t>
            </a:r>
          </a:p>
        </p:txBody>
      </p:sp>
      <p:sp>
        <p:nvSpPr>
          <p:cNvPr id="31194" name="Rectangle 132">
            <a:extLst>
              <a:ext uri="{FF2B5EF4-FFF2-40B4-BE49-F238E27FC236}">
                <a16:creationId xmlns:a16="http://schemas.microsoft.com/office/drawing/2014/main" id="{8E297BEE-BDC1-A191-09AC-E134B99BD3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61115" y="1630002"/>
            <a:ext cx="758683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3394</a:t>
            </a:r>
          </a:p>
        </p:txBody>
      </p:sp>
      <p:sp>
        <p:nvSpPr>
          <p:cNvPr id="31195" name="Rectangle 133">
            <a:extLst>
              <a:ext uri="{FF2B5EF4-FFF2-40B4-BE49-F238E27FC236}">
                <a16:creationId xmlns:a16="http://schemas.microsoft.com/office/drawing/2014/main" id="{3B2C8B50-8C41-FAD9-C342-1F46445729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0239" y="1630002"/>
            <a:ext cx="752639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3077</a:t>
            </a:r>
          </a:p>
        </p:txBody>
      </p:sp>
      <p:sp>
        <p:nvSpPr>
          <p:cNvPr id="31196" name="Rectangle 134">
            <a:extLst>
              <a:ext uri="{FF2B5EF4-FFF2-40B4-BE49-F238E27FC236}">
                <a16:creationId xmlns:a16="http://schemas.microsoft.com/office/drawing/2014/main" id="{6D8E2C5C-41D7-7021-CC4C-10B3BC7598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23361" y="1630002"/>
            <a:ext cx="759918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2678</a:t>
            </a:r>
          </a:p>
        </p:txBody>
      </p:sp>
      <p:sp>
        <p:nvSpPr>
          <p:cNvPr id="31197" name="Rectangle 135">
            <a:extLst>
              <a:ext uri="{FF2B5EF4-FFF2-40B4-BE49-F238E27FC236}">
                <a16:creationId xmlns:a16="http://schemas.microsoft.com/office/drawing/2014/main" id="{48CB7A79-EF59-D1C6-5120-8BB63EB9F9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3903" y="1630002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1836</a:t>
            </a:r>
          </a:p>
        </p:txBody>
      </p:sp>
      <p:sp>
        <p:nvSpPr>
          <p:cNvPr id="31198" name="Rectangle 136">
            <a:extLst>
              <a:ext uri="{FF2B5EF4-FFF2-40B4-BE49-F238E27FC236}">
                <a16:creationId xmlns:a16="http://schemas.microsoft.com/office/drawing/2014/main" id="{1233278F-6FCC-6828-1069-BF433B3B9D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4303" y="1630002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1030</a:t>
            </a:r>
          </a:p>
        </p:txBody>
      </p:sp>
      <p:sp>
        <p:nvSpPr>
          <p:cNvPr id="31199" name="Rectangle 137">
            <a:extLst>
              <a:ext uri="{FF2B5EF4-FFF2-40B4-BE49-F238E27FC236}">
                <a16:creationId xmlns:a16="http://schemas.microsoft.com/office/drawing/2014/main" id="{771AB4F9-AEE8-D020-26B0-B44355BC17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4532" y="1219592"/>
            <a:ext cx="2116308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1600" dirty="0">
                <a:solidFill>
                  <a:schemeClr val="accent2"/>
                </a:solidFill>
                <a:latin typeface="Comic Sans MS" panose="030F0702030302020204" pitchFamily="66" charset="0"/>
              </a:rPr>
              <a:t>Rank of </a:t>
            </a:r>
            <a:r>
              <a:rPr lang="en-GB" altLang="en-US" sz="1600" i="1" dirty="0">
                <a:solidFill>
                  <a:schemeClr val="accent2"/>
                </a:solidFill>
                <a:cs typeface="Times New Roman" panose="02020603050405020304" pitchFamily="18" charset="0"/>
              </a:rPr>
              <a:t>t</a:t>
            </a:r>
            <a:endParaRPr lang="en-GB" altLang="en-US" sz="1600" dirty="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  <p:sp>
        <p:nvSpPr>
          <p:cNvPr id="31200" name="Rectangle 138">
            <a:extLst>
              <a:ext uri="{FF2B5EF4-FFF2-40B4-BE49-F238E27FC236}">
                <a16:creationId xmlns:a16="http://schemas.microsoft.com/office/drawing/2014/main" id="{E3C12D56-7BF2-23C3-B2BA-9CDAB53CDC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41865" y="810784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45</a:t>
            </a:r>
          </a:p>
        </p:txBody>
      </p:sp>
      <p:sp>
        <p:nvSpPr>
          <p:cNvPr id="31201" name="Rectangle 139">
            <a:extLst>
              <a:ext uri="{FF2B5EF4-FFF2-40B4-BE49-F238E27FC236}">
                <a16:creationId xmlns:a16="http://schemas.microsoft.com/office/drawing/2014/main" id="{53CAD40A-1972-83CF-9710-D913FBF6FC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32265" y="810784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40</a:t>
            </a:r>
          </a:p>
        </p:txBody>
      </p:sp>
      <p:sp>
        <p:nvSpPr>
          <p:cNvPr id="31202" name="Rectangle 140">
            <a:extLst>
              <a:ext uri="{FF2B5EF4-FFF2-40B4-BE49-F238E27FC236}">
                <a16:creationId xmlns:a16="http://schemas.microsoft.com/office/drawing/2014/main" id="{41DDD5C1-F527-6E7F-90E0-8E5407AE18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22665" y="810784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35</a:t>
            </a:r>
          </a:p>
        </p:txBody>
      </p:sp>
      <p:sp>
        <p:nvSpPr>
          <p:cNvPr id="31203" name="Rectangle 141">
            <a:extLst>
              <a:ext uri="{FF2B5EF4-FFF2-40B4-BE49-F238E27FC236}">
                <a16:creationId xmlns:a16="http://schemas.microsoft.com/office/drawing/2014/main" id="{47547F22-4375-D4F7-BCCA-A035AE21A4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13065" y="810784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30</a:t>
            </a:r>
          </a:p>
        </p:txBody>
      </p:sp>
      <p:sp>
        <p:nvSpPr>
          <p:cNvPr id="31204" name="Rectangle 142">
            <a:extLst>
              <a:ext uri="{FF2B5EF4-FFF2-40B4-BE49-F238E27FC236}">
                <a16:creationId xmlns:a16="http://schemas.microsoft.com/office/drawing/2014/main" id="{64F1D3CB-4EB8-34FA-DC1F-E44A22E4E9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03465" y="810784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25</a:t>
            </a:r>
          </a:p>
        </p:txBody>
      </p:sp>
      <p:sp>
        <p:nvSpPr>
          <p:cNvPr id="31205" name="Rectangle 143">
            <a:extLst>
              <a:ext uri="{FF2B5EF4-FFF2-40B4-BE49-F238E27FC236}">
                <a16:creationId xmlns:a16="http://schemas.microsoft.com/office/drawing/2014/main" id="{FE071A20-6233-9200-31D9-B76833CBEA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2278" y="810784"/>
            <a:ext cx="741362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20</a:t>
            </a:r>
          </a:p>
        </p:txBody>
      </p:sp>
      <p:sp>
        <p:nvSpPr>
          <p:cNvPr id="31206" name="Rectangle 144">
            <a:extLst>
              <a:ext uri="{FF2B5EF4-FFF2-40B4-BE49-F238E27FC236}">
                <a16:creationId xmlns:a16="http://schemas.microsoft.com/office/drawing/2014/main" id="{CB7744EB-528B-6F86-970F-D085573123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4265" y="810784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15</a:t>
            </a:r>
          </a:p>
        </p:txBody>
      </p:sp>
      <p:sp>
        <p:nvSpPr>
          <p:cNvPr id="31207" name="Rectangle 145">
            <a:extLst>
              <a:ext uri="{FF2B5EF4-FFF2-40B4-BE49-F238E27FC236}">
                <a16:creationId xmlns:a16="http://schemas.microsoft.com/office/drawing/2014/main" id="{53AA9E5D-AE6E-20B0-C31B-6CAAAE79EB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74665" y="810784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10</a:t>
            </a:r>
          </a:p>
        </p:txBody>
      </p:sp>
      <p:sp>
        <p:nvSpPr>
          <p:cNvPr id="31208" name="Rectangle 146">
            <a:extLst>
              <a:ext uri="{FF2B5EF4-FFF2-40B4-BE49-F238E27FC236}">
                <a16:creationId xmlns:a16="http://schemas.microsoft.com/office/drawing/2014/main" id="{1215FD18-BAA9-9EB0-41AF-68C567E96F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65065" y="810784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5</a:t>
            </a:r>
          </a:p>
        </p:txBody>
      </p:sp>
      <p:sp>
        <p:nvSpPr>
          <p:cNvPr id="31209" name="Rectangle 147">
            <a:extLst>
              <a:ext uri="{FF2B5EF4-FFF2-40B4-BE49-F238E27FC236}">
                <a16:creationId xmlns:a16="http://schemas.microsoft.com/office/drawing/2014/main" id="{79C1C063-102C-F186-D342-36DCB21EDA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5465" y="810784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0</a:t>
            </a:r>
          </a:p>
        </p:txBody>
      </p:sp>
      <p:sp>
        <p:nvSpPr>
          <p:cNvPr id="31210" name="Rectangle 148">
            <a:extLst>
              <a:ext uri="{FF2B5EF4-FFF2-40B4-BE49-F238E27FC236}">
                <a16:creationId xmlns:a16="http://schemas.microsoft.com/office/drawing/2014/main" id="{4362A5D0-38D7-E038-AD70-AF750C91B0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6081" y="824306"/>
            <a:ext cx="2460959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1600" dirty="0">
                <a:solidFill>
                  <a:schemeClr val="accent2"/>
                </a:solidFill>
                <a:latin typeface="Comic Sans MS" panose="030F0702030302020204" pitchFamily="66" charset="0"/>
              </a:rPr>
              <a:t>Years since 1978 (</a:t>
            </a:r>
            <a:r>
              <a:rPr lang="en-GB" altLang="en-US" sz="1600" i="1" dirty="0">
                <a:solidFill>
                  <a:schemeClr val="accent2"/>
                </a:solidFill>
                <a:cs typeface="Times New Roman" panose="02020603050405020304" pitchFamily="18" charset="0"/>
              </a:rPr>
              <a:t>t</a:t>
            </a:r>
            <a:r>
              <a:rPr lang="en-GB" altLang="en-US" sz="1600" dirty="0">
                <a:solidFill>
                  <a:schemeClr val="accent2"/>
                </a:solidFill>
                <a:latin typeface="Comic Sans MS" panose="030F0702030302020204" pitchFamily="66" charset="0"/>
              </a:rPr>
              <a:t>)</a:t>
            </a:r>
            <a:endParaRPr lang="en-GB" altLang="en-US" sz="1600" baseline="30000" dirty="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  <p:sp>
        <p:nvSpPr>
          <p:cNvPr id="31211" name="Line 149">
            <a:extLst>
              <a:ext uri="{FF2B5EF4-FFF2-40B4-BE49-F238E27FC236}">
                <a16:creationId xmlns:a16="http://schemas.microsoft.com/office/drawing/2014/main" id="{870CD99C-EC8D-78C7-106C-BC9C45503368}"/>
              </a:ext>
            </a:extLst>
          </p:cNvPr>
          <p:cNvSpPr>
            <a:spLocks noChangeShapeType="1"/>
          </p:cNvSpPr>
          <p:nvPr/>
        </p:nvSpPr>
        <p:spPr bwMode="auto">
          <a:xfrm>
            <a:off x="242439" y="810784"/>
            <a:ext cx="8759952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12" name="Line 150">
            <a:extLst>
              <a:ext uri="{FF2B5EF4-FFF2-40B4-BE49-F238E27FC236}">
                <a16:creationId xmlns:a16="http://schemas.microsoft.com/office/drawing/2014/main" id="{02CF4555-8517-7334-74EB-0F2B5D3DCFB4}"/>
              </a:ext>
            </a:extLst>
          </p:cNvPr>
          <p:cNvSpPr>
            <a:spLocks noChangeShapeType="1"/>
          </p:cNvSpPr>
          <p:nvPr/>
        </p:nvSpPr>
        <p:spPr bwMode="auto">
          <a:xfrm>
            <a:off x="242439" y="1206072"/>
            <a:ext cx="875995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13" name="Line 151">
            <a:extLst>
              <a:ext uri="{FF2B5EF4-FFF2-40B4-BE49-F238E27FC236}">
                <a16:creationId xmlns:a16="http://schemas.microsoft.com/office/drawing/2014/main" id="{07A4529E-AF8C-78D5-B179-2040BB6AF31A}"/>
              </a:ext>
            </a:extLst>
          </p:cNvPr>
          <p:cNvSpPr>
            <a:spLocks noChangeShapeType="1"/>
          </p:cNvSpPr>
          <p:nvPr/>
        </p:nvSpPr>
        <p:spPr bwMode="auto">
          <a:xfrm>
            <a:off x="242439" y="1601359"/>
            <a:ext cx="8759952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14" name="Line 152">
            <a:extLst>
              <a:ext uri="{FF2B5EF4-FFF2-40B4-BE49-F238E27FC236}">
                <a16:creationId xmlns:a16="http://schemas.microsoft.com/office/drawing/2014/main" id="{E43B2149-E3E1-F110-286F-8D83D4321591}"/>
              </a:ext>
            </a:extLst>
          </p:cNvPr>
          <p:cNvSpPr>
            <a:spLocks noChangeShapeType="1"/>
          </p:cNvSpPr>
          <p:nvPr/>
        </p:nvSpPr>
        <p:spPr bwMode="auto">
          <a:xfrm>
            <a:off x="242440" y="810784"/>
            <a:ext cx="0" cy="790575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15" name="Line 153">
            <a:extLst>
              <a:ext uri="{FF2B5EF4-FFF2-40B4-BE49-F238E27FC236}">
                <a16:creationId xmlns:a16="http://schemas.microsoft.com/office/drawing/2014/main" id="{705C0349-4785-E3AC-0687-52D32361DF12}"/>
              </a:ext>
            </a:extLst>
          </p:cNvPr>
          <p:cNvSpPr>
            <a:spLocks noChangeShapeType="1"/>
          </p:cNvSpPr>
          <p:nvPr/>
        </p:nvSpPr>
        <p:spPr bwMode="auto">
          <a:xfrm>
            <a:off x="2909440" y="810784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16" name="Line 154">
            <a:extLst>
              <a:ext uri="{FF2B5EF4-FFF2-40B4-BE49-F238E27FC236}">
                <a16:creationId xmlns:a16="http://schemas.microsoft.com/office/drawing/2014/main" id="{E18BAAE1-A949-15F1-F1F3-F4B8C5CEDC7C}"/>
              </a:ext>
            </a:extLst>
          </p:cNvPr>
          <p:cNvSpPr>
            <a:spLocks noChangeShapeType="1"/>
          </p:cNvSpPr>
          <p:nvPr/>
        </p:nvSpPr>
        <p:spPr bwMode="auto">
          <a:xfrm>
            <a:off x="3519040" y="810784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17" name="Line 155">
            <a:extLst>
              <a:ext uri="{FF2B5EF4-FFF2-40B4-BE49-F238E27FC236}">
                <a16:creationId xmlns:a16="http://schemas.microsoft.com/office/drawing/2014/main" id="{C33515FD-3D66-03AB-BA7B-F3ED0A9F13FC}"/>
              </a:ext>
            </a:extLst>
          </p:cNvPr>
          <p:cNvSpPr>
            <a:spLocks noChangeShapeType="1"/>
          </p:cNvSpPr>
          <p:nvPr/>
        </p:nvSpPr>
        <p:spPr bwMode="auto">
          <a:xfrm>
            <a:off x="4128640" y="810784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18" name="Line 156">
            <a:extLst>
              <a:ext uri="{FF2B5EF4-FFF2-40B4-BE49-F238E27FC236}">
                <a16:creationId xmlns:a16="http://schemas.microsoft.com/office/drawing/2014/main" id="{E2085641-A2D8-EE3D-CB60-AED679D94F71}"/>
              </a:ext>
            </a:extLst>
          </p:cNvPr>
          <p:cNvSpPr>
            <a:spLocks noChangeShapeType="1"/>
          </p:cNvSpPr>
          <p:nvPr/>
        </p:nvSpPr>
        <p:spPr bwMode="auto">
          <a:xfrm>
            <a:off x="4738240" y="810784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19" name="Line 157">
            <a:extLst>
              <a:ext uri="{FF2B5EF4-FFF2-40B4-BE49-F238E27FC236}">
                <a16:creationId xmlns:a16="http://schemas.microsoft.com/office/drawing/2014/main" id="{4B1AA235-806B-87BB-AFD4-501672561E9B}"/>
              </a:ext>
            </a:extLst>
          </p:cNvPr>
          <p:cNvSpPr>
            <a:spLocks noChangeShapeType="1"/>
          </p:cNvSpPr>
          <p:nvPr/>
        </p:nvSpPr>
        <p:spPr bwMode="auto">
          <a:xfrm>
            <a:off x="5347840" y="810784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20" name="Line 158">
            <a:extLst>
              <a:ext uri="{FF2B5EF4-FFF2-40B4-BE49-F238E27FC236}">
                <a16:creationId xmlns:a16="http://schemas.microsoft.com/office/drawing/2014/main" id="{FCF13B30-B42E-8527-CBEA-92213FC9057D}"/>
              </a:ext>
            </a:extLst>
          </p:cNvPr>
          <p:cNvSpPr>
            <a:spLocks noChangeShapeType="1"/>
          </p:cNvSpPr>
          <p:nvPr/>
        </p:nvSpPr>
        <p:spPr bwMode="auto">
          <a:xfrm>
            <a:off x="5957440" y="810784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21" name="Line 159">
            <a:extLst>
              <a:ext uri="{FF2B5EF4-FFF2-40B4-BE49-F238E27FC236}">
                <a16:creationId xmlns:a16="http://schemas.microsoft.com/office/drawing/2014/main" id="{196E8D2D-DD7F-B86D-6F42-56C9F6145319}"/>
              </a:ext>
            </a:extLst>
          </p:cNvPr>
          <p:cNvSpPr>
            <a:spLocks noChangeShapeType="1"/>
          </p:cNvSpPr>
          <p:nvPr/>
        </p:nvSpPr>
        <p:spPr bwMode="auto">
          <a:xfrm>
            <a:off x="6567040" y="810784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22" name="Line 160">
            <a:extLst>
              <a:ext uri="{FF2B5EF4-FFF2-40B4-BE49-F238E27FC236}">
                <a16:creationId xmlns:a16="http://schemas.microsoft.com/office/drawing/2014/main" id="{81CE4DB4-96FA-3E71-6C95-BE5502409787}"/>
              </a:ext>
            </a:extLst>
          </p:cNvPr>
          <p:cNvSpPr>
            <a:spLocks noChangeShapeType="1"/>
          </p:cNvSpPr>
          <p:nvPr/>
        </p:nvSpPr>
        <p:spPr bwMode="auto">
          <a:xfrm>
            <a:off x="7176640" y="810784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23" name="Line 161">
            <a:extLst>
              <a:ext uri="{FF2B5EF4-FFF2-40B4-BE49-F238E27FC236}">
                <a16:creationId xmlns:a16="http://schemas.microsoft.com/office/drawing/2014/main" id="{76633F81-BDF3-3F1D-C2B6-5643F722DAFD}"/>
              </a:ext>
            </a:extLst>
          </p:cNvPr>
          <p:cNvSpPr>
            <a:spLocks noChangeShapeType="1"/>
          </p:cNvSpPr>
          <p:nvPr/>
        </p:nvSpPr>
        <p:spPr bwMode="auto">
          <a:xfrm>
            <a:off x="7786240" y="810784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24" name="Line 162">
            <a:extLst>
              <a:ext uri="{FF2B5EF4-FFF2-40B4-BE49-F238E27FC236}">
                <a16:creationId xmlns:a16="http://schemas.microsoft.com/office/drawing/2014/main" id="{99A1E815-0359-10FA-9C32-671424D52773}"/>
              </a:ext>
            </a:extLst>
          </p:cNvPr>
          <p:cNvSpPr>
            <a:spLocks noChangeShapeType="1"/>
          </p:cNvSpPr>
          <p:nvPr/>
        </p:nvSpPr>
        <p:spPr bwMode="auto">
          <a:xfrm>
            <a:off x="8395840" y="810784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25" name="Line 163">
            <a:extLst>
              <a:ext uri="{FF2B5EF4-FFF2-40B4-BE49-F238E27FC236}">
                <a16:creationId xmlns:a16="http://schemas.microsoft.com/office/drawing/2014/main" id="{E57581DF-BD55-9364-8E57-D68973B35AA4}"/>
              </a:ext>
            </a:extLst>
          </p:cNvPr>
          <p:cNvSpPr>
            <a:spLocks noChangeShapeType="1"/>
          </p:cNvSpPr>
          <p:nvPr/>
        </p:nvSpPr>
        <p:spPr bwMode="auto">
          <a:xfrm>
            <a:off x="9003515" y="810784"/>
            <a:ext cx="0" cy="790575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26" name="Rectangle 127">
            <a:extLst>
              <a:ext uri="{FF2B5EF4-FFF2-40B4-BE49-F238E27FC236}">
                <a16:creationId xmlns:a16="http://schemas.microsoft.com/office/drawing/2014/main" id="{97688061-0BEB-27FA-9268-9050C343AE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40740" y="1996985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10</a:t>
            </a:r>
          </a:p>
        </p:txBody>
      </p:sp>
      <p:sp>
        <p:nvSpPr>
          <p:cNvPr id="31227" name="Rectangle 128">
            <a:extLst>
              <a:ext uri="{FF2B5EF4-FFF2-40B4-BE49-F238E27FC236}">
                <a16:creationId xmlns:a16="http://schemas.microsoft.com/office/drawing/2014/main" id="{485C04C2-2667-8D0A-9B6E-ED660E3DBB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31140" y="1996985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9</a:t>
            </a:r>
          </a:p>
        </p:txBody>
      </p:sp>
      <p:sp>
        <p:nvSpPr>
          <p:cNvPr id="31228" name="Rectangle 129">
            <a:extLst>
              <a:ext uri="{FF2B5EF4-FFF2-40B4-BE49-F238E27FC236}">
                <a16:creationId xmlns:a16="http://schemas.microsoft.com/office/drawing/2014/main" id="{797CFFDF-3095-B7DD-9136-784D2D7F83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21540" y="1996985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6</a:t>
            </a:r>
          </a:p>
        </p:txBody>
      </p:sp>
      <p:sp>
        <p:nvSpPr>
          <p:cNvPr id="31229" name="Rectangle 130">
            <a:extLst>
              <a:ext uri="{FF2B5EF4-FFF2-40B4-BE49-F238E27FC236}">
                <a16:creationId xmlns:a16="http://schemas.microsoft.com/office/drawing/2014/main" id="{20DF1EFA-4F77-FEAE-3F52-1605A37E80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11940" y="1996985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7</a:t>
            </a:r>
          </a:p>
        </p:txBody>
      </p:sp>
      <p:sp>
        <p:nvSpPr>
          <p:cNvPr id="31230" name="Rectangle 131">
            <a:extLst>
              <a:ext uri="{FF2B5EF4-FFF2-40B4-BE49-F238E27FC236}">
                <a16:creationId xmlns:a16="http://schemas.microsoft.com/office/drawing/2014/main" id="{B747459D-BB4E-885C-03F2-31AF6F8792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02340" y="1996985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8</a:t>
            </a:r>
          </a:p>
        </p:txBody>
      </p:sp>
      <p:sp>
        <p:nvSpPr>
          <p:cNvPr id="31231" name="Rectangle 132">
            <a:extLst>
              <a:ext uri="{FF2B5EF4-FFF2-40B4-BE49-F238E27FC236}">
                <a16:creationId xmlns:a16="http://schemas.microsoft.com/office/drawing/2014/main" id="{7E546926-03BF-2CA8-3345-470A0B8304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1153" y="1996985"/>
            <a:ext cx="741362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5</a:t>
            </a:r>
          </a:p>
        </p:txBody>
      </p:sp>
      <p:sp>
        <p:nvSpPr>
          <p:cNvPr id="31232" name="Rectangle 133">
            <a:extLst>
              <a:ext uri="{FF2B5EF4-FFF2-40B4-BE49-F238E27FC236}">
                <a16:creationId xmlns:a16="http://schemas.microsoft.com/office/drawing/2014/main" id="{5B90F9CB-8FD7-1DDC-0685-7397166D97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40" y="1996985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31233" name="Rectangle 134">
            <a:extLst>
              <a:ext uri="{FF2B5EF4-FFF2-40B4-BE49-F238E27FC236}">
                <a16:creationId xmlns:a16="http://schemas.microsoft.com/office/drawing/2014/main" id="{9A67F3DF-0536-3135-424B-7C0DE8398D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73540" y="1996985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31234" name="Rectangle 135">
            <a:extLst>
              <a:ext uri="{FF2B5EF4-FFF2-40B4-BE49-F238E27FC236}">
                <a16:creationId xmlns:a16="http://schemas.microsoft.com/office/drawing/2014/main" id="{E49CB855-38EC-80F1-C628-D0975451B1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63940" y="1996985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31235" name="Rectangle 136">
            <a:extLst>
              <a:ext uri="{FF2B5EF4-FFF2-40B4-BE49-F238E27FC236}">
                <a16:creationId xmlns:a16="http://schemas.microsoft.com/office/drawing/2014/main" id="{6937EDDD-33D5-B96E-8FA6-132701DEAF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4340" y="1996985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31236" name="Rectangle 137">
            <a:extLst>
              <a:ext uri="{FF2B5EF4-FFF2-40B4-BE49-F238E27FC236}">
                <a16:creationId xmlns:a16="http://schemas.microsoft.com/office/drawing/2014/main" id="{0D0FA1EC-0F9B-3266-9692-2330591536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407" y="2010505"/>
            <a:ext cx="2116308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1600" dirty="0">
                <a:solidFill>
                  <a:schemeClr val="accent2"/>
                </a:solidFill>
                <a:latin typeface="Comic Sans MS" panose="030F0702030302020204" pitchFamily="66" charset="0"/>
              </a:rPr>
              <a:t>Rank of </a:t>
            </a:r>
            <a:r>
              <a:rPr lang="en-GB" altLang="en-US" sz="1600" i="1" dirty="0">
                <a:solidFill>
                  <a:schemeClr val="accent2"/>
                </a:solidFill>
                <a:cs typeface="Times New Roman" panose="02020603050405020304" pitchFamily="18" charset="0"/>
              </a:rPr>
              <a:t>P</a:t>
            </a:r>
            <a:endParaRPr lang="en-GB" altLang="en-US" sz="1600" dirty="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  <p:sp>
        <p:nvSpPr>
          <p:cNvPr id="31237" name="Rectangle 138">
            <a:extLst>
              <a:ext uri="{FF2B5EF4-FFF2-40B4-BE49-F238E27FC236}">
                <a16:creationId xmlns:a16="http://schemas.microsoft.com/office/drawing/2014/main" id="{C124C9E7-F2AB-4045-33F5-6096479CE4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19641" y="1219592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10</a:t>
            </a:r>
          </a:p>
        </p:txBody>
      </p:sp>
      <p:sp>
        <p:nvSpPr>
          <p:cNvPr id="31238" name="Rectangle 139">
            <a:extLst>
              <a:ext uri="{FF2B5EF4-FFF2-40B4-BE49-F238E27FC236}">
                <a16:creationId xmlns:a16="http://schemas.microsoft.com/office/drawing/2014/main" id="{53F48488-77F6-A383-9657-6ECCD9FED9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8424" y="1221624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9</a:t>
            </a:r>
          </a:p>
        </p:txBody>
      </p:sp>
      <p:sp>
        <p:nvSpPr>
          <p:cNvPr id="31239" name="Rectangle 140">
            <a:extLst>
              <a:ext uri="{FF2B5EF4-FFF2-40B4-BE49-F238E27FC236}">
                <a16:creationId xmlns:a16="http://schemas.microsoft.com/office/drawing/2014/main" id="{47938372-5726-FD50-28CC-ABE86AEF48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08824" y="1221624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8</a:t>
            </a:r>
          </a:p>
        </p:txBody>
      </p:sp>
      <p:sp>
        <p:nvSpPr>
          <p:cNvPr id="31240" name="Rectangle 141">
            <a:extLst>
              <a:ext uri="{FF2B5EF4-FFF2-40B4-BE49-F238E27FC236}">
                <a16:creationId xmlns:a16="http://schemas.microsoft.com/office/drawing/2014/main" id="{FFF28916-37C9-DE1F-DAA2-8E37CA3642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99224" y="1221624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7</a:t>
            </a:r>
          </a:p>
        </p:txBody>
      </p:sp>
      <p:sp>
        <p:nvSpPr>
          <p:cNvPr id="31241" name="Rectangle 142">
            <a:extLst>
              <a:ext uri="{FF2B5EF4-FFF2-40B4-BE49-F238E27FC236}">
                <a16:creationId xmlns:a16="http://schemas.microsoft.com/office/drawing/2014/main" id="{8990919E-09BA-C7EB-8C35-B7D966B447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89624" y="1221624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6</a:t>
            </a:r>
          </a:p>
        </p:txBody>
      </p:sp>
      <p:sp>
        <p:nvSpPr>
          <p:cNvPr id="31242" name="Rectangle 143">
            <a:extLst>
              <a:ext uri="{FF2B5EF4-FFF2-40B4-BE49-F238E27FC236}">
                <a16:creationId xmlns:a16="http://schemas.microsoft.com/office/drawing/2014/main" id="{F5B49593-42E9-78E5-7BB9-7B182C5D10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78437" y="1221624"/>
            <a:ext cx="741362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5</a:t>
            </a:r>
          </a:p>
        </p:txBody>
      </p:sp>
      <p:sp>
        <p:nvSpPr>
          <p:cNvPr id="31243" name="Rectangle 144">
            <a:extLst>
              <a:ext uri="{FF2B5EF4-FFF2-40B4-BE49-F238E27FC236}">
                <a16:creationId xmlns:a16="http://schemas.microsoft.com/office/drawing/2014/main" id="{141B365D-9813-8108-4AE9-A95A92C5E3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0424" y="1221624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31244" name="Rectangle 145">
            <a:extLst>
              <a:ext uri="{FF2B5EF4-FFF2-40B4-BE49-F238E27FC236}">
                <a16:creationId xmlns:a16="http://schemas.microsoft.com/office/drawing/2014/main" id="{04252440-8E72-D11D-6553-820B2A5791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0824" y="1221624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31245" name="Rectangle 146">
            <a:extLst>
              <a:ext uri="{FF2B5EF4-FFF2-40B4-BE49-F238E27FC236}">
                <a16:creationId xmlns:a16="http://schemas.microsoft.com/office/drawing/2014/main" id="{E539C9D9-9D1E-D440-333F-9269DC0DF3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51224" y="1221624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31246" name="Rectangle 147">
            <a:extLst>
              <a:ext uri="{FF2B5EF4-FFF2-40B4-BE49-F238E27FC236}">
                <a16:creationId xmlns:a16="http://schemas.microsoft.com/office/drawing/2014/main" id="{BDABA5AD-2C57-FE6E-D08C-8694D83B33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1624" y="1221624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31247" name="Rectangle 148">
            <a:extLst>
              <a:ext uri="{FF2B5EF4-FFF2-40B4-BE49-F238E27FC236}">
                <a16:creationId xmlns:a16="http://schemas.microsoft.com/office/drawing/2014/main" id="{A61CC3DE-AB30-45D6-9DB1-4207A57E92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8965" y="1615219"/>
            <a:ext cx="2156950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1600" dirty="0">
                <a:solidFill>
                  <a:schemeClr val="accent2"/>
                </a:solidFill>
                <a:latin typeface="Comic Sans MS" panose="030F0702030302020204" pitchFamily="66" charset="0"/>
              </a:rPr>
              <a:t>Population (</a:t>
            </a:r>
            <a:r>
              <a:rPr lang="en-GB" altLang="en-US" sz="1600" i="1" dirty="0">
                <a:solidFill>
                  <a:schemeClr val="accent2"/>
                </a:solidFill>
                <a:cs typeface="Times New Roman" panose="02020603050405020304" pitchFamily="18" charset="0"/>
              </a:rPr>
              <a:t>P</a:t>
            </a:r>
            <a:r>
              <a:rPr lang="en-GB" altLang="en-US" sz="1600" dirty="0">
                <a:solidFill>
                  <a:schemeClr val="accent2"/>
                </a:solidFill>
                <a:latin typeface="Comic Sans MS" panose="030F0702030302020204" pitchFamily="66" charset="0"/>
              </a:rPr>
              <a:t>)</a:t>
            </a:r>
          </a:p>
        </p:txBody>
      </p:sp>
      <p:sp>
        <p:nvSpPr>
          <p:cNvPr id="31248" name="Line 150">
            <a:extLst>
              <a:ext uri="{FF2B5EF4-FFF2-40B4-BE49-F238E27FC236}">
                <a16:creationId xmlns:a16="http://schemas.microsoft.com/office/drawing/2014/main" id="{558A7C28-CC45-F74D-B411-9A3938273334}"/>
              </a:ext>
            </a:extLst>
          </p:cNvPr>
          <p:cNvSpPr>
            <a:spLocks noChangeShapeType="1"/>
          </p:cNvSpPr>
          <p:nvPr/>
        </p:nvSpPr>
        <p:spPr bwMode="auto">
          <a:xfrm>
            <a:off x="241314" y="1996985"/>
            <a:ext cx="875995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49" name="Line 151">
            <a:extLst>
              <a:ext uri="{FF2B5EF4-FFF2-40B4-BE49-F238E27FC236}">
                <a16:creationId xmlns:a16="http://schemas.microsoft.com/office/drawing/2014/main" id="{A286D23D-1120-9F8D-9815-D8EC4651FB55}"/>
              </a:ext>
            </a:extLst>
          </p:cNvPr>
          <p:cNvSpPr>
            <a:spLocks noChangeShapeType="1"/>
          </p:cNvSpPr>
          <p:nvPr/>
        </p:nvSpPr>
        <p:spPr bwMode="auto">
          <a:xfrm>
            <a:off x="241314" y="2392272"/>
            <a:ext cx="8759952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50" name="Line 152">
            <a:extLst>
              <a:ext uri="{FF2B5EF4-FFF2-40B4-BE49-F238E27FC236}">
                <a16:creationId xmlns:a16="http://schemas.microsoft.com/office/drawing/2014/main" id="{1EA2A87F-FE93-F1BE-22D9-1690BCC68406}"/>
              </a:ext>
            </a:extLst>
          </p:cNvPr>
          <p:cNvSpPr>
            <a:spLocks noChangeShapeType="1"/>
          </p:cNvSpPr>
          <p:nvPr/>
        </p:nvSpPr>
        <p:spPr bwMode="auto">
          <a:xfrm>
            <a:off x="241315" y="1601697"/>
            <a:ext cx="0" cy="790575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51" name="Line 153">
            <a:extLst>
              <a:ext uri="{FF2B5EF4-FFF2-40B4-BE49-F238E27FC236}">
                <a16:creationId xmlns:a16="http://schemas.microsoft.com/office/drawing/2014/main" id="{08ED3AE3-B4E0-7677-D514-342BA5A90EDE}"/>
              </a:ext>
            </a:extLst>
          </p:cNvPr>
          <p:cNvSpPr>
            <a:spLocks noChangeShapeType="1"/>
          </p:cNvSpPr>
          <p:nvPr/>
        </p:nvSpPr>
        <p:spPr bwMode="auto">
          <a:xfrm>
            <a:off x="2908315" y="1601697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52" name="Line 154">
            <a:extLst>
              <a:ext uri="{FF2B5EF4-FFF2-40B4-BE49-F238E27FC236}">
                <a16:creationId xmlns:a16="http://schemas.microsoft.com/office/drawing/2014/main" id="{3542616B-851F-8226-A847-96498E7AD2EC}"/>
              </a:ext>
            </a:extLst>
          </p:cNvPr>
          <p:cNvSpPr>
            <a:spLocks noChangeShapeType="1"/>
          </p:cNvSpPr>
          <p:nvPr/>
        </p:nvSpPr>
        <p:spPr bwMode="auto">
          <a:xfrm>
            <a:off x="3517915" y="1601697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53" name="Line 155">
            <a:extLst>
              <a:ext uri="{FF2B5EF4-FFF2-40B4-BE49-F238E27FC236}">
                <a16:creationId xmlns:a16="http://schemas.microsoft.com/office/drawing/2014/main" id="{CB0193DC-AB3C-B8A0-14DA-4808EA6A4F58}"/>
              </a:ext>
            </a:extLst>
          </p:cNvPr>
          <p:cNvSpPr>
            <a:spLocks noChangeShapeType="1"/>
          </p:cNvSpPr>
          <p:nvPr/>
        </p:nvSpPr>
        <p:spPr bwMode="auto">
          <a:xfrm>
            <a:off x="4127515" y="1601697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54" name="Line 156">
            <a:extLst>
              <a:ext uri="{FF2B5EF4-FFF2-40B4-BE49-F238E27FC236}">
                <a16:creationId xmlns:a16="http://schemas.microsoft.com/office/drawing/2014/main" id="{8947924C-7B11-F57A-89D5-50A6B4BF4503}"/>
              </a:ext>
            </a:extLst>
          </p:cNvPr>
          <p:cNvSpPr>
            <a:spLocks noChangeShapeType="1"/>
          </p:cNvSpPr>
          <p:nvPr/>
        </p:nvSpPr>
        <p:spPr bwMode="auto">
          <a:xfrm>
            <a:off x="4737115" y="1601697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55" name="Line 157">
            <a:extLst>
              <a:ext uri="{FF2B5EF4-FFF2-40B4-BE49-F238E27FC236}">
                <a16:creationId xmlns:a16="http://schemas.microsoft.com/office/drawing/2014/main" id="{372F80DD-9892-9AC6-0D2E-3D7261B9D460}"/>
              </a:ext>
            </a:extLst>
          </p:cNvPr>
          <p:cNvSpPr>
            <a:spLocks noChangeShapeType="1"/>
          </p:cNvSpPr>
          <p:nvPr/>
        </p:nvSpPr>
        <p:spPr bwMode="auto">
          <a:xfrm>
            <a:off x="5346715" y="1601697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56" name="Line 158">
            <a:extLst>
              <a:ext uri="{FF2B5EF4-FFF2-40B4-BE49-F238E27FC236}">
                <a16:creationId xmlns:a16="http://schemas.microsoft.com/office/drawing/2014/main" id="{37ECB395-CA62-E45B-4F4D-8F7690B73A6F}"/>
              </a:ext>
            </a:extLst>
          </p:cNvPr>
          <p:cNvSpPr>
            <a:spLocks noChangeShapeType="1"/>
          </p:cNvSpPr>
          <p:nvPr/>
        </p:nvSpPr>
        <p:spPr bwMode="auto">
          <a:xfrm>
            <a:off x="5956315" y="1601697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57" name="Line 159">
            <a:extLst>
              <a:ext uri="{FF2B5EF4-FFF2-40B4-BE49-F238E27FC236}">
                <a16:creationId xmlns:a16="http://schemas.microsoft.com/office/drawing/2014/main" id="{950A1AB8-CEC4-FD8D-4196-F9271933E829}"/>
              </a:ext>
            </a:extLst>
          </p:cNvPr>
          <p:cNvSpPr>
            <a:spLocks noChangeShapeType="1"/>
          </p:cNvSpPr>
          <p:nvPr/>
        </p:nvSpPr>
        <p:spPr bwMode="auto">
          <a:xfrm>
            <a:off x="6565915" y="1601697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58" name="Line 160">
            <a:extLst>
              <a:ext uri="{FF2B5EF4-FFF2-40B4-BE49-F238E27FC236}">
                <a16:creationId xmlns:a16="http://schemas.microsoft.com/office/drawing/2014/main" id="{3D3EA64A-C401-0D84-9E33-F8CD186FB820}"/>
              </a:ext>
            </a:extLst>
          </p:cNvPr>
          <p:cNvSpPr>
            <a:spLocks noChangeShapeType="1"/>
          </p:cNvSpPr>
          <p:nvPr/>
        </p:nvSpPr>
        <p:spPr bwMode="auto">
          <a:xfrm>
            <a:off x="7175515" y="1601697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59" name="Line 161">
            <a:extLst>
              <a:ext uri="{FF2B5EF4-FFF2-40B4-BE49-F238E27FC236}">
                <a16:creationId xmlns:a16="http://schemas.microsoft.com/office/drawing/2014/main" id="{8B742B51-02E5-3A2E-ABA7-6B160A66B9F7}"/>
              </a:ext>
            </a:extLst>
          </p:cNvPr>
          <p:cNvSpPr>
            <a:spLocks noChangeShapeType="1"/>
          </p:cNvSpPr>
          <p:nvPr/>
        </p:nvSpPr>
        <p:spPr bwMode="auto">
          <a:xfrm>
            <a:off x="7785115" y="1601697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60" name="Line 162">
            <a:extLst>
              <a:ext uri="{FF2B5EF4-FFF2-40B4-BE49-F238E27FC236}">
                <a16:creationId xmlns:a16="http://schemas.microsoft.com/office/drawing/2014/main" id="{6DA14B0F-94D6-E87F-D89E-E03E8BE2D6C6}"/>
              </a:ext>
            </a:extLst>
          </p:cNvPr>
          <p:cNvSpPr>
            <a:spLocks noChangeShapeType="1"/>
          </p:cNvSpPr>
          <p:nvPr/>
        </p:nvSpPr>
        <p:spPr bwMode="auto">
          <a:xfrm>
            <a:off x="8394715" y="1601697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61" name="Line 163">
            <a:extLst>
              <a:ext uri="{FF2B5EF4-FFF2-40B4-BE49-F238E27FC236}">
                <a16:creationId xmlns:a16="http://schemas.microsoft.com/office/drawing/2014/main" id="{60D8356C-1093-5368-23B1-F7FC5DF93085}"/>
              </a:ext>
            </a:extLst>
          </p:cNvPr>
          <p:cNvSpPr>
            <a:spLocks noChangeShapeType="1"/>
          </p:cNvSpPr>
          <p:nvPr/>
        </p:nvSpPr>
        <p:spPr bwMode="auto">
          <a:xfrm>
            <a:off x="9002390" y="1601697"/>
            <a:ext cx="0" cy="790575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585388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50" name="Rectangle 130"/>
          <p:cNvSpPr>
            <a:spLocks noChangeArrowheads="1"/>
          </p:cNvSpPr>
          <p:nvPr/>
        </p:nvSpPr>
        <p:spPr bwMode="auto">
          <a:xfrm>
            <a:off x="7295537" y="2059579"/>
            <a:ext cx="767071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8</a:t>
            </a:r>
          </a:p>
        </p:txBody>
      </p:sp>
      <p:sp>
        <p:nvSpPr>
          <p:cNvPr id="30851" name="Rectangle 131"/>
          <p:cNvSpPr>
            <a:spLocks noChangeArrowheads="1"/>
          </p:cNvSpPr>
          <p:nvPr/>
        </p:nvSpPr>
        <p:spPr bwMode="auto">
          <a:xfrm>
            <a:off x="6713233" y="2059579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11</a:t>
            </a:r>
          </a:p>
        </p:txBody>
      </p:sp>
      <p:sp>
        <p:nvSpPr>
          <p:cNvPr id="30852" name="Rectangle 132"/>
          <p:cNvSpPr>
            <a:spLocks noChangeArrowheads="1"/>
          </p:cNvSpPr>
          <p:nvPr/>
        </p:nvSpPr>
        <p:spPr bwMode="auto">
          <a:xfrm>
            <a:off x="6076337" y="2059579"/>
            <a:ext cx="767071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11</a:t>
            </a:r>
          </a:p>
        </p:txBody>
      </p:sp>
      <p:sp>
        <p:nvSpPr>
          <p:cNvPr id="30853" name="Rectangle 133"/>
          <p:cNvSpPr>
            <a:spLocks noChangeArrowheads="1"/>
          </p:cNvSpPr>
          <p:nvPr/>
        </p:nvSpPr>
        <p:spPr bwMode="auto">
          <a:xfrm>
            <a:off x="5443543" y="2059579"/>
            <a:ext cx="817561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14</a:t>
            </a:r>
          </a:p>
        </p:txBody>
      </p:sp>
      <p:sp>
        <p:nvSpPr>
          <p:cNvPr id="30854" name="Rectangle 134"/>
          <p:cNvSpPr>
            <a:spLocks noChangeArrowheads="1"/>
          </p:cNvSpPr>
          <p:nvPr/>
        </p:nvSpPr>
        <p:spPr bwMode="auto">
          <a:xfrm>
            <a:off x="4870785" y="2059579"/>
            <a:ext cx="793750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10</a:t>
            </a:r>
          </a:p>
        </p:txBody>
      </p:sp>
      <p:sp>
        <p:nvSpPr>
          <p:cNvPr id="30855" name="Rectangle 135"/>
          <p:cNvSpPr>
            <a:spLocks noChangeArrowheads="1"/>
          </p:cNvSpPr>
          <p:nvPr/>
        </p:nvSpPr>
        <p:spPr bwMode="auto">
          <a:xfrm>
            <a:off x="4274833" y="2059579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12</a:t>
            </a:r>
          </a:p>
        </p:txBody>
      </p:sp>
      <p:sp>
        <p:nvSpPr>
          <p:cNvPr id="30857" name="Rectangle 137"/>
          <p:cNvSpPr>
            <a:spLocks noChangeArrowheads="1"/>
          </p:cNvSpPr>
          <p:nvPr/>
        </p:nvSpPr>
        <p:spPr bwMode="auto">
          <a:xfrm>
            <a:off x="1119832" y="2066340"/>
            <a:ext cx="2965010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1600" dirty="0">
                <a:solidFill>
                  <a:schemeClr val="accent2"/>
                </a:solidFill>
                <a:latin typeface="Comic Sans MS" panose="030F0702030302020204" pitchFamily="66" charset="0"/>
              </a:rPr>
              <a:t>Time to run 2 km (</a:t>
            </a:r>
            <a:r>
              <a:rPr lang="en-GB" altLang="en-US" sz="1600" i="1" dirty="0">
                <a:solidFill>
                  <a:schemeClr val="accent2"/>
                </a:solidFill>
                <a:cs typeface="Times New Roman" panose="02020603050405020304" pitchFamily="18" charset="0"/>
              </a:rPr>
              <a:t>r</a:t>
            </a:r>
            <a:r>
              <a:rPr lang="en-GB" altLang="en-US" sz="1600" dirty="0">
                <a:solidFill>
                  <a:schemeClr val="accent2"/>
                </a:solidFill>
                <a:latin typeface="Comic Sans MS" panose="030F0702030302020204" pitchFamily="66" charset="0"/>
              </a:rPr>
              <a:t>), minutes</a:t>
            </a:r>
          </a:p>
        </p:txBody>
      </p:sp>
      <p:sp>
        <p:nvSpPr>
          <p:cNvPr id="30861" name="Rectangle 141"/>
          <p:cNvSpPr>
            <a:spLocks noChangeArrowheads="1"/>
          </p:cNvSpPr>
          <p:nvPr/>
        </p:nvSpPr>
        <p:spPr bwMode="auto">
          <a:xfrm>
            <a:off x="7322833" y="1664291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45</a:t>
            </a:r>
          </a:p>
        </p:txBody>
      </p:sp>
      <p:sp>
        <p:nvSpPr>
          <p:cNvPr id="30862" name="Rectangle 142"/>
          <p:cNvSpPr>
            <a:spLocks noChangeArrowheads="1"/>
          </p:cNvSpPr>
          <p:nvPr/>
        </p:nvSpPr>
        <p:spPr bwMode="auto">
          <a:xfrm>
            <a:off x="6713233" y="1664291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29</a:t>
            </a:r>
          </a:p>
        </p:txBody>
      </p:sp>
      <p:sp>
        <p:nvSpPr>
          <p:cNvPr id="30863" name="Rectangle 143"/>
          <p:cNvSpPr>
            <a:spLocks noChangeArrowheads="1"/>
          </p:cNvSpPr>
          <p:nvPr/>
        </p:nvSpPr>
        <p:spPr bwMode="auto">
          <a:xfrm>
            <a:off x="6102046" y="1664291"/>
            <a:ext cx="741362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23</a:t>
            </a:r>
          </a:p>
        </p:txBody>
      </p:sp>
      <p:sp>
        <p:nvSpPr>
          <p:cNvPr id="30864" name="Rectangle 144"/>
          <p:cNvSpPr>
            <a:spLocks noChangeArrowheads="1"/>
          </p:cNvSpPr>
          <p:nvPr/>
        </p:nvSpPr>
        <p:spPr bwMode="auto">
          <a:xfrm>
            <a:off x="5494033" y="1664291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17</a:t>
            </a:r>
          </a:p>
        </p:txBody>
      </p:sp>
      <p:sp>
        <p:nvSpPr>
          <p:cNvPr id="30865" name="Rectangle 145"/>
          <p:cNvSpPr>
            <a:spLocks noChangeArrowheads="1"/>
          </p:cNvSpPr>
          <p:nvPr/>
        </p:nvSpPr>
        <p:spPr bwMode="auto">
          <a:xfrm>
            <a:off x="4884433" y="1664291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34</a:t>
            </a:r>
          </a:p>
        </p:txBody>
      </p:sp>
      <p:sp>
        <p:nvSpPr>
          <p:cNvPr id="30866" name="Rectangle 146"/>
          <p:cNvSpPr>
            <a:spLocks noChangeArrowheads="1"/>
          </p:cNvSpPr>
          <p:nvPr/>
        </p:nvSpPr>
        <p:spPr bwMode="auto">
          <a:xfrm>
            <a:off x="4274833" y="1664291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23</a:t>
            </a:r>
          </a:p>
        </p:txBody>
      </p:sp>
      <p:sp>
        <p:nvSpPr>
          <p:cNvPr id="30868" name="Rectangle 148"/>
          <p:cNvSpPr>
            <a:spLocks noChangeArrowheads="1"/>
          </p:cNvSpPr>
          <p:nvPr/>
        </p:nvSpPr>
        <p:spPr bwMode="auto">
          <a:xfrm>
            <a:off x="1105849" y="1677813"/>
            <a:ext cx="2918157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1600" dirty="0">
                <a:solidFill>
                  <a:schemeClr val="accent2"/>
                </a:solidFill>
                <a:latin typeface="Comic Sans MS" panose="030F0702030302020204" pitchFamily="66" charset="0"/>
              </a:rPr>
              <a:t>Time spent training (</a:t>
            </a:r>
            <a:r>
              <a:rPr lang="en-GB" altLang="en-US" sz="1600" i="1" dirty="0">
                <a:solidFill>
                  <a:schemeClr val="accent2"/>
                </a:solidFill>
                <a:cs typeface="Times New Roman" panose="02020603050405020304" pitchFamily="18" charset="0"/>
              </a:rPr>
              <a:t>t</a:t>
            </a:r>
            <a:r>
              <a:rPr lang="en-GB" altLang="en-US" sz="1600" dirty="0">
                <a:solidFill>
                  <a:schemeClr val="accent2"/>
                </a:solidFill>
                <a:latin typeface="Comic Sans MS" panose="030F0702030302020204" pitchFamily="66" charset="0"/>
              </a:rPr>
              <a:t>) hours</a:t>
            </a:r>
            <a:endParaRPr lang="en-GB" altLang="en-US" sz="1600" baseline="30000" dirty="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  <p:sp>
        <p:nvSpPr>
          <p:cNvPr id="30869" name="Line 149"/>
          <p:cNvSpPr>
            <a:spLocks noChangeShapeType="1"/>
          </p:cNvSpPr>
          <p:nvPr/>
        </p:nvSpPr>
        <p:spPr bwMode="auto">
          <a:xfrm>
            <a:off x="1052207" y="1664291"/>
            <a:ext cx="7013448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70" name="Line 150"/>
          <p:cNvSpPr>
            <a:spLocks noChangeShapeType="1"/>
          </p:cNvSpPr>
          <p:nvPr/>
        </p:nvSpPr>
        <p:spPr bwMode="auto">
          <a:xfrm>
            <a:off x="1052207" y="2059579"/>
            <a:ext cx="701344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71" name="Line 151"/>
          <p:cNvSpPr>
            <a:spLocks noChangeShapeType="1"/>
          </p:cNvSpPr>
          <p:nvPr/>
        </p:nvSpPr>
        <p:spPr bwMode="auto">
          <a:xfrm>
            <a:off x="1052207" y="2454866"/>
            <a:ext cx="7013448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72" name="Line 152"/>
          <p:cNvSpPr>
            <a:spLocks noChangeShapeType="1"/>
          </p:cNvSpPr>
          <p:nvPr/>
        </p:nvSpPr>
        <p:spPr bwMode="auto">
          <a:xfrm>
            <a:off x="1052208" y="1664291"/>
            <a:ext cx="0" cy="790575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74" name="Line 154"/>
          <p:cNvSpPr>
            <a:spLocks noChangeShapeType="1"/>
          </p:cNvSpPr>
          <p:nvPr/>
        </p:nvSpPr>
        <p:spPr bwMode="auto">
          <a:xfrm>
            <a:off x="4328808" y="1664291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75" name="Line 155"/>
          <p:cNvSpPr>
            <a:spLocks noChangeShapeType="1"/>
          </p:cNvSpPr>
          <p:nvPr/>
        </p:nvSpPr>
        <p:spPr bwMode="auto">
          <a:xfrm>
            <a:off x="4938408" y="1664291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76" name="Line 156"/>
          <p:cNvSpPr>
            <a:spLocks noChangeShapeType="1"/>
          </p:cNvSpPr>
          <p:nvPr/>
        </p:nvSpPr>
        <p:spPr bwMode="auto">
          <a:xfrm>
            <a:off x="5548008" y="1664291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77" name="Line 157"/>
          <p:cNvSpPr>
            <a:spLocks noChangeShapeType="1"/>
          </p:cNvSpPr>
          <p:nvPr/>
        </p:nvSpPr>
        <p:spPr bwMode="auto">
          <a:xfrm>
            <a:off x="6157608" y="1664291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78" name="Line 158"/>
          <p:cNvSpPr>
            <a:spLocks noChangeShapeType="1"/>
          </p:cNvSpPr>
          <p:nvPr/>
        </p:nvSpPr>
        <p:spPr bwMode="auto">
          <a:xfrm>
            <a:off x="6767208" y="1664291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79" name="Line 159"/>
          <p:cNvSpPr>
            <a:spLocks noChangeShapeType="1"/>
          </p:cNvSpPr>
          <p:nvPr/>
        </p:nvSpPr>
        <p:spPr bwMode="auto">
          <a:xfrm>
            <a:off x="7376808" y="1664291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83" name="Line 163"/>
          <p:cNvSpPr>
            <a:spLocks noChangeShapeType="1"/>
          </p:cNvSpPr>
          <p:nvPr/>
        </p:nvSpPr>
        <p:spPr bwMode="auto">
          <a:xfrm>
            <a:off x="8062608" y="1664291"/>
            <a:ext cx="0" cy="790575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8" name="Text Box 126" descr="Parchment"/>
          <p:cNvSpPr txBox="1">
            <a:spLocks noChangeArrowheads="1"/>
          </p:cNvSpPr>
          <p:nvPr/>
        </p:nvSpPr>
        <p:spPr bwMode="auto">
          <a:xfrm>
            <a:off x="219921" y="792872"/>
            <a:ext cx="881221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dirty="0">
                <a:solidFill>
                  <a:srgbClr val="000000"/>
                </a:solidFill>
                <a:latin typeface="+mn-lt"/>
              </a:rPr>
              <a:t>The time spent training by 6 athletes and their time to run 2 km has been recorded</a:t>
            </a:r>
          </a:p>
        </p:txBody>
      </p:sp>
      <p:sp>
        <p:nvSpPr>
          <p:cNvPr id="178" name="Rectangle 177">
            <a:hlinkClick r:id="rId2"/>
            <a:extLst>
              <a:ext uri="{FF2B5EF4-FFF2-40B4-BE49-F238E27FC236}">
                <a16:creationId xmlns:a16="http://schemas.microsoft.com/office/drawing/2014/main" id="{123354EB-316D-40CA-91D2-893088B06F59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9" name="Rectangle 178">
            <a:hlinkClick r:id="rId2"/>
            <a:extLst>
              <a:ext uri="{FF2B5EF4-FFF2-40B4-BE49-F238E27FC236}">
                <a16:creationId xmlns:a16="http://schemas.microsoft.com/office/drawing/2014/main" id="{FF1D5436-E7CD-4FDC-946D-CE46ADCA19C0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6409CE5-B149-978E-8791-B66966777F84}"/>
              </a:ext>
            </a:extLst>
          </p:cNvPr>
          <p:cNvSpPr/>
          <p:nvPr/>
        </p:nvSpPr>
        <p:spPr>
          <a:xfrm>
            <a:off x="500466" y="2673265"/>
            <a:ext cx="82885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95288" indent="-395288">
              <a:spcBef>
                <a:spcPct val="50000"/>
              </a:spcBef>
            </a:pPr>
            <a:r>
              <a:rPr lang="en-GB" altLang="en-US" dirty="0">
                <a:solidFill>
                  <a:srgbClr val="000000"/>
                </a:solidFill>
                <a:latin typeface="+mn-lt"/>
              </a:rPr>
              <a:t>Calculate Spearman’s rank correlation coefficient, </a:t>
            </a:r>
            <a:r>
              <a:rPr lang="en-GB" altLang="en-US" i="1" dirty="0" err="1">
                <a:solidFill>
                  <a:srgbClr val="0070C0"/>
                </a:solidFill>
                <a:cs typeface="Times New Roman" panose="02020603050405020304" pitchFamily="18" charset="0"/>
              </a:rPr>
              <a:t>r</a:t>
            </a:r>
            <a:r>
              <a:rPr lang="en-GB" altLang="en-US" i="1" baseline="-25000" dirty="0" err="1">
                <a:solidFill>
                  <a:srgbClr val="0070C0"/>
                </a:solidFill>
                <a:cs typeface="Times New Roman" panose="02020603050405020304" pitchFamily="18" charset="0"/>
              </a:rPr>
              <a:t>s</a:t>
            </a:r>
            <a:r>
              <a:rPr lang="en-GB" altLang="en-US" dirty="0">
                <a:solidFill>
                  <a:srgbClr val="000000"/>
                </a:solidFill>
                <a:latin typeface="StarSymbol" pitchFamily="2" charset="0"/>
              </a:rPr>
              <a:t>.</a:t>
            </a:r>
          </a:p>
        </p:txBody>
      </p:sp>
      <p:sp>
        <p:nvSpPr>
          <p:cNvPr id="2" name="Rectangle 130">
            <a:extLst>
              <a:ext uri="{FF2B5EF4-FFF2-40B4-BE49-F238E27FC236}">
                <a16:creationId xmlns:a16="http://schemas.microsoft.com/office/drawing/2014/main" id="{26659283-117B-BED1-5489-CAF21365D1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7094" y="3748615"/>
            <a:ext cx="767071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4" name="Rectangle 131">
            <a:extLst>
              <a:ext uri="{FF2B5EF4-FFF2-40B4-BE49-F238E27FC236}">
                <a16:creationId xmlns:a16="http://schemas.microsoft.com/office/drawing/2014/main" id="{A9C07359-A593-7C92-E6D9-778D5B5995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24790" y="3748615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3.5</a:t>
            </a:r>
          </a:p>
        </p:txBody>
      </p:sp>
      <p:sp>
        <p:nvSpPr>
          <p:cNvPr id="5" name="Rectangle 132">
            <a:extLst>
              <a:ext uri="{FF2B5EF4-FFF2-40B4-BE49-F238E27FC236}">
                <a16:creationId xmlns:a16="http://schemas.microsoft.com/office/drawing/2014/main" id="{7BDEB3E2-774F-FFBE-367C-946C8AC8A1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7894" y="3748615"/>
            <a:ext cx="767071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3.5</a:t>
            </a:r>
          </a:p>
        </p:txBody>
      </p:sp>
      <p:sp>
        <p:nvSpPr>
          <p:cNvPr id="9" name="Rectangle 133">
            <a:extLst>
              <a:ext uri="{FF2B5EF4-FFF2-40B4-BE49-F238E27FC236}">
                <a16:creationId xmlns:a16="http://schemas.microsoft.com/office/drawing/2014/main" id="{B265CC27-DB6E-247D-262A-8EDA404C21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55100" y="3748615"/>
            <a:ext cx="817561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6</a:t>
            </a:r>
          </a:p>
        </p:txBody>
      </p:sp>
      <p:sp>
        <p:nvSpPr>
          <p:cNvPr id="10" name="Rectangle 134">
            <a:extLst>
              <a:ext uri="{FF2B5EF4-FFF2-40B4-BE49-F238E27FC236}">
                <a16:creationId xmlns:a16="http://schemas.microsoft.com/office/drawing/2014/main" id="{86A252A8-2FF2-57D5-2CE4-27F62C1671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82342" y="3748615"/>
            <a:ext cx="793750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13" name="Rectangle 135">
            <a:extLst>
              <a:ext uri="{FF2B5EF4-FFF2-40B4-BE49-F238E27FC236}">
                <a16:creationId xmlns:a16="http://schemas.microsoft.com/office/drawing/2014/main" id="{CD8C766D-DA72-E660-C4F4-701849F65C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6390" y="3748615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5</a:t>
            </a:r>
          </a:p>
        </p:txBody>
      </p:sp>
      <p:sp>
        <p:nvSpPr>
          <p:cNvPr id="14" name="Rectangle 137">
            <a:extLst>
              <a:ext uri="{FF2B5EF4-FFF2-40B4-BE49-F238E27FC236}">
                <a16:creationId xmlns:a16="http://schemas.microsoft.com/office/drawing/2014/main" id="{B7C6060D-8E2C-3097-22CD-1A0C4B21D3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3863" y="3762608"/>
            <a:ext cx="1714500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1600" dirty="0">
                <a:solidFill>
                  <a:schemeClr val="accent2"/>
                </a:solidFill>
                <a:latin typeface="Comic Sans MS" panose="030F0702030302020204" pitchFamily="66" charset="0"/>
              </a:rPr>
              <a:t>Rank of </a:t>
            </a:r>
            <a:r>
              <a:rPr lang="en-GB" altLang="en-US" sz="1600" i="1" dirty="0">
                <a:solidFill>
                  <a:schemeClr val="accent2"/>
                </a:solidFill>
                <a:cs typeface="Times New Roman" panose="02020603050405020304" pitchFamily="18" charset="0"/>
              </a:rPr>
              <a:t>r</a:t>
            </a:r>
            <a:endParaRPr lang="en-GB" altLang="en-US" sz="1600" dirty="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Rectangle 141">
            <a:extLst>
              <a:ext uri="{FF2B5EF4-FFF2-40B4-BE49-F238E27FC236}">
                <a16:creationId xmlns:a16="http://schemas.microsoft.com/office/drawing/2014/main" id="{CD2D6F00-DB31-3F40-2A89-F39F0DC6EE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34390" y="3353327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6</a:t>
            </a:r>
          </a:p>
        </p:txBody>
      </p:sp>
      <p:sp>
        <p:nvSpPr>
          <p:cNvPr id="16" name="Rectangle 142">
            <a:extLst>
              <a:ext uri="{FF2B5EF4-FFF2-40B4-BE49-F238E27FC236}">
                <a16:creationId xmlns:a16="http://schemas.microsoft.com/office/drawing/2014/main" id="{086364FC-8109-6702-FB29-9B41C9C6DA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24790" y="3353327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17" name="Rectangle 143">
            <a:extLst>
              <a:ext uri="{FF2B5EF4-FFF2-40B4-BE49-F238E27FC236}">
                <a16:creationId xmlns:a16="http://schemas.microsoft.com/office/drawing/2014/main" id="{DCA0A9CD-7CF9-E126-1795-17FBAA78F4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3603" y="3353327"/>
            <a:ext cx="741362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2.5</a:t>
            </a:r>
          </a:p>
        </p:txBody>
      </p:sp>
      <p:sp>
        <p:nvSpPr>
          <p:cNvPr id="18" name="Rectangle 144">
            <a:extLst>
              <a:ext uri="{FF2B5EF4-FFF2-40B4-BE49-F238E27FC236}">
                <a16:creationId xmlns:a16="http://schemas.microsoft.com/office/drawing/2014/main" id="{B30B4AE8-C308-CFDF-50D5-C6C3D1A636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5590" y="3353327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19" name="Rectangle 145">
            <a:extLst>
              <a:ext uri="{FF2B5EF4-FFF2-40B4-BE49-F238E27FC236}">
                <a16:creationId xmlns:a16="http://schemas.microsoft.com/office/drawing/2014/main" id="{C3B24727-0A84-E2FB-F776-0EBDB6BE19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95990" y="3353327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US" altLang="en-US" sz="1800" dirty="0">
                <a:latin typeface="Comic Sans MS" panose="030F0702030302020204" pitchFamily="66" charset="0"/>
              </a:rPr>
              <a:t>5</a:t>
            </a:r>
            <a:endParaRPr lang="en-GB" altLang="en-US" sz="1800" dirty="0">
              <a:latin typeface="Comic Sans MS" panose="030F0702030302020204" pitchFamily="66" charset="0"/>
            </a:endParaRPr>
          </a:p>
        </p:txBody>
      </p:sp>
      <p:sp>
        <p:nvSpPr>
          <p:cNvPr id="20" name="Rectangle 146">
            <a:extLst>
              <a:ext uri="{FF2B5EF4-FFF2-40B4-BE49-F238E27FC236}">
                <a16:creationId xmlns:a16="http://schemas.microsoft.com/office/drawing/2014/main" id="{71161C83-C04D-95F4-A3CD-64367C9E71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6390" y="3353327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2.5</a:t>
            </a:r>
          </a:p>
        </p:txBody>
      </p:sp>
      <p:sp>
        <p:nvSpPr>
          <p:cNvPr id="21" name="Rectangle 148">
            <a:extLst>
              <a:ext uri="{FF2B5EF4-FFF2-40B4-BE49-F238E27FC236}">
                <a16:creationId xmlns:a16="http://schemas.microsoft.com/office/drawing/2014/main" id="{EEBC29D3-AAF8-6AFE-A6E6-415666BFA2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9881" y="3374081"/>
            <a:ext cx="1728482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1600" dirty="0">
                <a:solidFill>
                  <a:schemeClr val="accent2"/>
                </a:solidFill>
                <a:latin typeface="Comic Sans MS" panose="030F0702030302020204" pitchFamily="66" charset="0"/>
              </a:rPr>
              <a:t>Rank of </a:t>
            </a:r>
            <a:r>
              <a:rPr lang="en-GB" altLang="en-US" sz="1600" i="1" dirty="0">
                <a:solidFill>
                  <a:schemeClr val="accent2"/>
                </a:solidFill>
                <a:cs typeface="Times New Roman" panose="02020603050405020304" pitchFamily="18" charset="0"/>
              </a:rPr>
              <a:t>t</a:t>
            </a:r>
            <a:endParaRPr lang="en-GB" altLang="en-US" sz="1600" baseline="30000" dirty="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BEF2E7C0-87AF-CF4F-DDEC-00B2A45689C9}"/>
              </a:ext>
            </a:extLst>
          </p:cNvPr>
          <p:cNvGrpSpPr/>
          <p:nvPr/>
        </p:nvGrpSpPr>
        <p:grpSpPr>
          <a:xfrm>
            <a:off x="1063764" y="3353327"/>
            <a:ext cx="7013448" cy="790575"/>
            <a:chOff x="1075113" y="2716859"/>
            <a:chExt cx="7013448" cy="790575"/>
          </a:xfrm>
        </p:grpSpPr>
        <p:sp>
          <p:nvSpPr>
            <p:cNvPr id="22" name="Line 149">
              <a:extLst>
                <a:ext uri="{FF2B5EF4-FFF2-40B4-BE49-F238E27FC236}">
                  <a16:creationId xmlns:a16="http://schemas.microsoft.com/office/drawing/2014/main" id="{597EE8DA-3B53-48B2-44FC-D1C7E2566BD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75113" y="2716859"/>
              <a:ext cx="7013448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3" name="Line 150">
              <a:extLst>
                <a:ext uri="{FF2B5EF4-FFF2-40B4-BE49-F238E27FC236}">
                  <a16:creationId xmlns:a16="http://schemas.microsoft.com/office/drawing/2014/main" id="{FB00CD71-B00D-6FD2-472A-FF0A29A77DB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75113" y="3112147"/>
              <a:ext cx="70134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4" name="Line 151">
              <a:extLst>
                <a:ext uri="{FF2B5EF4-FFF2-40B4-BE49-F238E27FC236}">
                  <a16:creationId xmlns:a16="http://schemas.microsoft.com/office/drawing/2014/main" id="{228F9CAA-31F4-E02C-05D1-C1C9133BF45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75113" y="3507434"/>
              <a:ext cx="7013448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5" name="Line 152">
              <a:extLst>
                <a:ext uri="{FF2B5EF4-FFF2-40B4-BE49-F238E27FC236}">
                  <a16:creationId xmlns:a16="http://schemas.microsoft.com/office/drawing/2014/main" id="{6DE0C589-0E9F-06C8-E793-B45295D3E9F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75114" y="2716859"/>
              <a:ext cx="0" cy="790575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6" name="Line 154">
              <a:extLst>
                <a:ext uri="{FF2B5EF4-FFF2-40B4-BE49-F238E27FC236}">
                  <a16:creationId xmlns:a16="http://schemas.microsoft.com/office/drawing/2014/main" id="{75C33657-478E-904D-3194-4C4F8A22A01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51714" y="2716859"/>
              <a:ext cx="0" cy="79057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7" name="Line 155">
              <a:extLst>
                <a:ext uri="{FF2B5EF4-FFF2-40B4-BE49-F238E27FC236}">
                  <a16:creationId xmlns:a16="http://schemas.microsoft.com/office/drawing/2014/main" id="{13EDB32D-A15D-0C03-3A0A-933B870CAC7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61314" y="2716859"/>
              <a:ext cx="0" cy="79057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8" name="Line 156">
              <a:extLst>
                <a:ext uri="{FF2B5EF4-FFF2-40B4-BE49-F238E27FC236}">
                  <a16:creationId xmlns:a16="http://schemas.microsoft.com/office/drawing/2014/main" id="{3DE48E64-FD47-64CB-BD49-CAE557112DD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70914" y="2716859"/>
              <a:ext cx="0" cy="79057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9" name="Line 157">
              <a:extLst>
                <a:ext uri="{FF2B5EF4-FFF2-40B4-BE49-F238E27FC236}">
                  <a16:creationId xmlns:a16="http://schemas.microsoft.com/office/drawing/2014/main" id="{9FD34008-719C-F219-71C6-95D083B429B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180514" y="2716859"/>
              <a:ext cx="0" cy="79057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" name="Line 158">
              <a:extLst>
                <a:ext uri="{FF2B5EF4-FFF2-40B4-BE49-F238E27FC236}">
                  <a16:creationId xmlns:a16="http://schemas.microsoft.com/office/drawing/2014/main" id="{07B8032D-ADA7-0C38-ADAE-873BBC2BB3B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790114" y="2716859"/>
              <a:ext cx="0" cy="79057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" name="Line 159">
              <a:extLst>
                <a:ext uri="{FF2B5EF4-FFF2-40B4-BE49-F238E27FC236}">
                  <a16:creationId xmlns:a16="http://schemas.microsoft.com/office/drawing/2014/main" id="{0A8B7A69-C53E-DF87-9CBE-4AFD4F86209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399714" y="2716859"/>
              <a:ext cx="0" cy="79057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" name="Line 163">
              <a:extLst>
                <a:ext uri="{FF2B5EF4-FFF2-40B4-BE49-F238E27FC236}">
                  <a16:creationId xmlns:a16="http://schemas.microsoft.com/office/drawing/2014/main" id="{80413289-DB49-8E65-750D-09C185D41E8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085514" y="2716859"/>
              <a:ext cx="0" cy="790575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3" name="Text Box 176" descr="Parchment">
            <a:extLst>
              <a:ext uri="{FF2B5EF4-FFF2-40B4-BE49-F238E27FC236}">
                <a16:creationId xmlns:a16="http://schemas.microsoft.com/office/drawing/2014/main" id="{569ADA03-7D06-3071-5121-95A9D1C649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2991" y="5235213"/>
            <a:ext cx="4205480" cy="646331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latin typeface="Comic Sans MS" panose="030F0702030302020204" pitchFamily="66" charset="0"/>
              </a:rPr>
              <a:t>Use the GDC to calculate Spearman’s rank correlation coefficient, </a:t>
            </a:r>
            <a:r>
              <a:rPr lang="en-GB" altLang="en-US" sz="1800" i="1" dirty="0" err="1">
                <a:cs typeface="Times New Roman" panose="02020603050405020304" pitchFamily="18" charset="0"/>
              </a:rPr>
              <a:t>r</a:t>
            </a:r>
            <a:r>
              <a:rPr lang="en-GB" altLang="en-US" sz="1800" i="1" baseline="-25000" dirty="0" err="1">
                <a:cs typeface="Times New Roman" panose="02020603050405020304" pitchFamily="18" charset="0"/>
              </a:rPr>
              <a:t>s</a:t>
            </a:r>
            <a:r>
              <a:rPr lang="en-GB" altLang="en-US" sz="1800" dirty="0"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34" name="Text Box 202">
            <a:extLst>
              <a:ext uri="{FF2B5EF4-FFF2-40B4-BE49-F238E27FC236}">
                <a16:creationId xmlns:a16="http://schemas.microsoft.com/office/drawing/2014/main" id="{D624FDB8-F1D9-3E4D-F9A6-B00BB0E7FF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6065128"/>
            <a:ext cx="166052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000" i="1" dirty="0" err="1">
                <a:cs typeface="Times New Roman" panose="02020603050405020304" pitchFamily="18" charset="0"/>
              </a:rPr>
              <a:t>r</a:t>
            </a:r>
            <a:r>
              <a:rPr lang="en-GB" altLang="en-US" sz="2000" i="1" baseline="-25000" dirty="0" err="1">
                <a:cs typeface="Times New Roman" panose="02020603050405020304" pitchFamily="18" charset="0"/>
              </a:rPr>
              <a:t>s</a:t>
            </a:r>
            <a:r>
              <a:rPr lang="en-GB" altLang="en-US" sz="2000" i="1" dirty="0">
                <a:cs typeface="Times New Roman" panose="02020603050405020304" pitchFamily="18" charset="0"/>
              </a:rPr>
              <a:t> ≈ - </a:t>
            </a:r>
            <a:r>
              <a:rPr lang="en-GB" altLang="en-US" sz="2000" dirty="0">
                <a:latin typeface="Comic Sans MS" panose="030F0702030302020204" pitchFamily="66" charset="0"/>
              </a:rPr>
              <a:t>0.956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AD6934EF-1A92-89F6-53D5-07CC163F964A}"/>
              </a:ext>
            </a:extLst>
          </p:cNvPr>
          <p:cNvSpPr/>
          <p:nvPr/>
        </p:nvSpPr>
        <p:spPr>
          <a:xfrm>
            <a:off x="283992" y="187506"/>
            <a:ext cx="82885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95288" indent="-395288">
              <a:spcBef>
                <a:spcPct val="50000"/>
              </a:spcBef>
            </a:pPr>
            <a:r>
              <a:rPr lang="en-GB" altLang="en-US" dirty="0">
                <a:solidFill>
                  <a:srgbClr val="7030A0"/>
                </a:solidFill>
                <a:latin typeface="+mn-lt"/>
              </a:rPr>
              <a:t>Ranks of tied values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8A1BD80F-14C1-BD9A-F5AD-A0656C277A20}"/>
              </a:ext>
            </a:extLst>
          </p:cNvPr>
          <p:cNvSpPr/>
          <p:nvPr/>
        </p:nvSpPr>
        <p:spPr>
          <a:xfrm>
            <a:off x="481772" y="4254267"/>
            <a:ext cx="82885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dirty="0">
                <a:solidFill>
                  <a:srgbClr val="000000"/>
                </a:solidFill>
                <a:latin typeface="+mn-lt"/>
              </a:rPr>
              <a:t>When more than one piece of data have the same value the rank given to each is the average of the ranks.</a:t>
            </a:r>
          </a:p>
        </p:txBody>
      </p:sp>
    </p:spTree>
    <p:extLst>
      <p:ext uri="{BB962C8B-B14F-4D97-AF65-F5344CB8AC3E}">
        <p14:creationId xmlns:p14="http://schemas.microsoft.com/office/powerpoint/2010/main" val="39545439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9" grpId="0"/>
      <p:bldP spid="10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33" grpId="0" animBg="1"/>
      <p:bldP spid="34" grpId="0" autoUpdateAnimBg="0"/>
      <p:bldP spid="3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85320" y="92439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938697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31" name="Group 11"/>
          <p:cNvGrpSpPr>
            <a:grpSpLocks/>
          </p:cNvGrpSpPr>
          <p:nvPr/>
        </p:nvGrpSpPr>
        <p:grpSpPr bwMode="auto">
          <a:xfrm>
            <a:off x="152400" y="2405565"/>
            <a:ext cx="4791075" cy="4213225"/>
            <a:chOff x="591" y="1497"/>
            <a:chExt cx="3018" cy="2654"/>
          </a:xfrm>
        </p:grpSpPr>
        <p:sp>
          <p:nvSpPr>
            <p:cNvPr id="30732" name="Text Box 12"/>
            <p:cNvSpPr txBox="1">
              <a:spLocks noChangeArrowheads="1"/>
            </p:cNvSpPr>
            <p:nvPr/>
          </p:nvSpPr>
          <p:spPr bwMode="auto">
            <a:xfrm>
              <a:off x="1131" y="3751"/>
              <a:ext cx="26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7</a:t>
              </a:r>
            </a:p>
          </p:txBody>
        </p:sp>
        <p:sp>
          <p:nvSpPr>
            <p:cNvPr id="30733" name="Text Box 13"/>
            <p:cNvSpPr txBox="1">
              <a:spLocks noChangeArrowheads="1"/>
            </p:cNvSpPr>
            <p:nvPr/>
          </p:nvSpPr>
          <p:spPr bwMode="auto">
            <a:xfrm>
              <a:off x="1395" y="3751"/>
              <a:ext cx="26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GB" altLang="en-US" sz="2000" dirty="0">
                <a:latin typeface="Comic Sans MS" panose="030F0702030302020204" pitchFamily="66" charset="0"/>
              </a:endParaRPr>
            </a:p>
          </p:txBody>
        </p:sp>
        <p:sp>
          <p:nvSpPr>
            <p:cNvPr id="30734" name="Text Box 14"/>
            <p:cNvSpPr txBox="1">
              <a:spLocks noChangeArrowheads="1"/>
            </p:cNvSpPr>
            <p:nvPr/>
          </p:nvSpPr>
          <p:spPr bwMode="auto">
            <a:xfrm>
              <a:off x="1567" y="3747"/>
              <a:ext cx="356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7.5</a:t>
              </a:r>
            </a:p>
          </p:txBody>
        </p:sp>
        <p:sp>
          <p:nvSpPr>
            <p:cNvPr id="30735" name="Text Box 15"/>
            <p:cNvSpPr txBox="1">
              <a:spLocks noChangeArrowheads="1"/>
            </p:cNvSpPr>
            <p:nvPr/>
          </p:nvSpPr>
          <p:spPr bwMode="auto">
            <a:xfrm>
              <a:off x="1869" y="3751"/>
              <a:ext cx="26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GB" altLang="en-US" sz="2000" dirty="0">
                <a:latin typeface="Comic Sans MS" panose="030F0702030302020204" pitchFamily="66" charset="0"/>
              </a:endParaRPr>
            </a:p>
          </p:txBody>
        </p:sp>
        <p:sp>
          <p:nvSpPr>
            <p:cNvPr id="30736" name="Text Box 16"/>
            <p:cNvSpPr txBox="1">
              <a:spLocks noChangeArrowheads="1"/>
            </p:cNvSpPr>
            <p:nvPr/>
          </p:nvSpPr>
          <p:spPr bwMode="auto">
            <a:xfrm>
              <a:off x="2125" y="3743"/>
              <a:ext cx="26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>
                  <a:latin typeface="Comic Sans MS" panose="030F0702030302020204" pitchFamily="66" charset="0"/>
                </a:rPr>
                <a:t>8</a:t>
              </a:r>
            </a:p>
          </p:txBody>
        </p:sp>
        <p:sp>
          <p:nvSpPr>
            <p:cNvPr id="30737" name="Text Box 17"/>
            <p:cNvSpPr txBox="1">
              <a:spLocks noChangeArrowheads="1"/>
            </p:cNvSpPr>
            <p:nvPr/>
          </p:nvSpPr>
          <p:spPr bwMode="auto">
            <a:xfrm>
              <a:off x="2365" y="3739"/>
              <a:ext cx="26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GB" altLang="en-US" sz="2000" dirty="0">
                <a:latin typeface="Comic Sans MS" panose="030F0702030302020204" pitchFamily="66" charset="0"/>
              </a:endParaRPr>
            </a:p>
          </p:txBody>
        </p:sp>
        <p:sp>
          <p:nvSpPr>
            <p:cNvPr id="30738" name="Text Box 18"/>
            <p:cNvSpPr txBox="1">
              <a:spLocks noChangeArrowheads="1"/>
            </p:cNvSpPr>
            <p:nvPr/>
          </p:nvSpPr>
          <p:spPr bwMode="auto">
            <a:xfrm>
              <a:off x="2531" y="3743"/>
              <a:ext cx="358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8.5</a:t>
              </a:r>
            </a:p>
          </p:txBody>
        </p:sp>
        <p:sp>
          <p:nvSpPr>
            <p:cNvPr id="30739" name="Text Box 19"/>
            <p:cNvSpPr txBox="1">
              <a:spLocks noChangeArrowheads="1"/>
            </p:cNvSpPr>
            <p:nvPr/>
          </p:nvSpPr>
          <p:spPr bwMode="auto">
            <a:xfrm>
              <a:off x="2809" y="3751"/>
              <a:ext cx="32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GB" altLang="en-US" sz="2000" dirty="0">
                <a:latin typeface="Comic Sans MS" panose="030F0702030302020204" pitchFamily="66" charset="0"/>
              </a:endParaRPr>
            </a:p>
          </p:txBody>
        </p:sp>
        <p:sp>
          <p:nvSpPr>
            <p:cNvPr id="30740" name="Text Box 20"/>
            <p:cNvSpPr txBox="1">
              <a:spLocks noChangeArrowheads="1"/>
            </p:cNvSpPr>
            <p:nvPr/>
          </p:nvSpPr>
          <p:spPr bwMode="auto">
            <a:xfrm>
              <a:off x="3033" y="3747"/>
              <a:ext cx="32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9</a:t>
              </a:r>
            </a:p>
          </p:txBody>
        </p:sp>
        <p:sp>
          <p:nvSpPr>
            <p:cNvPr id="30741" name="Text Box 21"/>
            <p:cNvSpPr txBox="1">
              <a:spLocks noChangeArrowheads="1"/>
            </p:cNvSpPr>
            <p:nvPr/>
          </p:nvSpPr>
          <p:spPr bwMode="auto">
            <a:xfrm>
              <a:off x="3281" y="3743"/>
              <a:ext cx="32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GB" altLang="en-US" sz="2000" dirty="0">
                <a:latin typeface="Comic Sans MS" panose="030F0702030302020204" pitchFamily="66" charset="0"/>
              </a:endParaRPr>
            </a:p>
          </p:txBody>
        </p:sp>
        <p:sp>
          <p:nvSpPr>
            <p:cNvPr id="30742" name="Text Box 22"/>
            <p:cNvSpPr txBox="1">
              <a:spLocks noChangeArrowheads="1"/>
            </p:cNvSpPr>
            <p:nvPr/>
          </p:nvSpPr>
          <p:spPr bwMode="auto">
            <a:xfrm>
              <a:off x="1340" y="3918"/>
              <a:ext cx="1911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buFontTx/>
                <a:buNone/>
              </a:pPr>
              <a:r>
                <a:rPr lang="en-GB" altLang="en-US" sz="1800" dirty="0">
                  <a:solidFill>
                    <a:schemeClr val="accent2"/>
                  </a:solidFill>
                  <a:latin typeface="Comic Sans MS" panose="030F0702030302020204" pitchFamily="66" charset="0"/>
                </a:rPr>
                <a:t>Maximum speed (</a:t>
              </a:r>
              <a:r>
                <a:rPr lang="en-GB" altLang="en-US" sz="1800" i="1" dirty="0">
                  <a:solidFill>
                    <a:schemeClr val="accent2"/>
                  </a:solidFill>
                  <a:cs typeface="Times New Roman" panose="02020603050405020304" pitchFamily="18" charset="0"/>
                </a:rPr>
                <a:t>x</a:t>
              </a:r>
              <a:r>
                <a:rPr lang="en-GB" altLang="en-US" sz="1800" dirty="0">
                  <a:solidFill>
                    <a:schemeClr val="accent2"/>
                  </a:solidFill>
                  <a:latin typeface="Comic Sans MS" panose="030F0702030302020204" pitchFamily="66" charset="0"/>
                </a:rPr>
                <a:t>) ms</a:t>
              </a:r>
              <a:r>
                <a:rPr lang="en-GB" altLang="en-US" sz="1800" baseline="30000" dirty="0">
                  <a:solidFill>
                    <a:schemeClr val="accent2"/>
                  </a:solidFill>
                  <a:latin typeface="Comic Sans MS" panose="030F0702030302020204" pitchFamily="66" charset="0"/>
                </a:rPr>
                <a:t>-1</a:t>
              </a:r>
            </a:p>
          </p:txBody>
        </p:sp>
        <p:sp>
          <p:nvSpPr>
            <p:cNvPr id="30743" name="Text Box 23"/>
            <p:cNvSpPr txBox="1">
              <a:spLocks noChangeArrowheads="1"/>
            </p:cNvSpPr>
            <p:nvPr/>
          </p:nvSpPr>
          <p:spPr bwMode="auto">
            <a:xfrm>
              <a:off x="826" y="3386"/>
              <a:ext cx="32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30744" name="Text Box 24"/>
            <p:cNvSpPr txBox="1">
              <a:spLocks noChangeArrowheads="1"/>
            </p:cNvSpPr>
            <p:nvPr/>
          </p:nvSpPr>
          <p:spPr bwMode="auto">
            <a:xfrm>
              <a:off x="675" y="3125"/>
              <a:ext cx="32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GB" altLang="en-US" sz="2000" dirty="0">
                <a:latin typeface="Comic Sans MS" panose="030F0702030302020204" pitchFamily="66" charset="0"/>
              </a:endParaRPr>
            </a:p>
          </p:txBody>
        </p:sp>
        <p:sp>
          <p:nvSpPr>
            <p:cNvPr id="30745" name="Text Box 25"/>
            <p:cNvSpPr txBox="1">
              <a:spLocks noChangeArrowheads="1"/>
            </p:cNvSpPr>
            <p:nvPr/>
          </p:nvSpPr>
          <p:spPr bwMode="auto">
            <a:xfrm>
              <a:off x="832" y="2893"/>
              <a:ext cx="32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3</a:t>
              </a:r>
            </a:p>
          </p:txBody>
        </p:sp>
        <p:sp>
          <p:nvSpPr>
            <p:cNvPr id="30746" name="Text Box 26"/>
            <p:cNvSpPr txBox="1">
              <a:spLocks noChangeArrowheads="1"/>
            </p:cNvSpPr>
            <p:nvPr/>
          </p:nvSpPr>
          <p:spPr bwMode="auto">
            <a:xfrm>
              <a:off x="667" y="2657"/>
              <a:ext cx="32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GB" altLang="en-US" sz="2000" dirty="0">
                <a:latin typeface="Comic Sans MS" panose="030F0702030302020204" pitchFamily="66" charset="0"/>
              </a:endParaRPr>
            </a:p>
          </p:txBody>
        </p:sp>
        <p:sp>
          <p:nvSpPr>
            <p:cNvPr id="30747" name="Text Box 27"/>
            <p:cNvSpPr txBox="1">
              <a:spLocks noChangeArrowheads="1"/>
            </p:cNvSpPr>
            <p:nvPr/>
          </p:nvSpPr>
          <p:spPr bwMode="auto">
            <a:xfrm>
              <a:off x="817" y="2393"/>
              <a:ext cx="32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4</a:t>
              </a:r>
            </a:p>
          </p:txBody>
        </p:sp>
        <p:sp>
          <p:nvSpPr>
            <p:cNvPr id="30748" name="Text Box 28"/>
            <p:cNvSpPr txBox="1">
              <a:spLocks noChangeArrowheads="1"/>
            </p:cNvSpPr>
            <p:nvPr/>
          </p:nvSpPr>
          <p:spPr bwMode="auto">
            <a:xfrm>
              <a:off x="679" y="2169"/>
              <a:ext cx="32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GB" altLang="en-US" sz="2000" dirty="0">
                <a:latin typeface="Comic Sans MS" panose="030F0702030302020204" pitchFamily="66" charset="0"/>
              </a:endParaRPr>
            </a:p>
          </p:txBody>
        </p:sp>
        <p:sp>
          <p:nvSpPr>
            <p:cNvPr id="30749" name="Text Box 29"/>
            <p:cNvSpPr txBox="1">
              <a:spLocks noChangeArrowheads="1"/>
            </p:cNvSpPr>
            <p:nvPr/>
          </p:nvSpPr>
          <p:spPr bwMode="auto">
            <a:xfrm>
              <a:off x="796" y="1934"/>
              <a:ext cx="32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30750" name="Text Box 30"/>
            <p:cNvSpPr txBox="1">
              <a:spLocks noChangeArrowheads="1"/>
            </p:cNvSpPr>
            <p:nvPr/>
          </p:nvSpPr>
          <p:spPr bwMode="auto">
            <a:xfrm>
              <a:off x="675" y="1681"/>
              <a:ext cx="32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GB" altLang="en-US" sz="2000" dirty="0">
                <a:latin typeface="Comic Sans MS" panose="030F0702030302020204" pitchFamily="66" charset="0"/>
              </a:endParaRPr>
            </a:p>
          </p:txBody>
        </p:sp>
        <p:grpSp>
          <p:nvGrpSpPr>
            <p:cNvPr id="30751" name="Group 31"/>
            <p:cNvGrpSpPr>
              <a:grpSpLocks/>
            </p:cNvGrpSpPr>
            <p:nvPr/>
          </p:nvGrpSpPr>
          <p:grpSpPr bwMode="auto">
            <a:xfrm>
              <a:off x="1017" y="1574"/>
              <a:ext cx="2411" cy="2169"/>
              <a:chOff x="1349" y="1496"/>
              <a:chExt cx="2411" cy="2169"/>
            </a:xfrm>
          </p:grpSpPr>
          <p:sp>
            <p:nvSpPr>
              <p:cNvPr id="30752" name="Rectangle 32"/>
              <p:cNvSpPr>
                <a:spLocks noChangeArrowheads="1"/>
              </p:cNvSpPr>
              <p:nvPr/>
            </p:nvSpPr>
            <p:spPr bwMode="auto">
              <a:xfrm>
                <a:off x="1349" y="3424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53" name="Rectangle 33"/>
              <p:cNvSpPr>
                <a:spLocks noChangeArrowheads="1"/>
              </p:cNvSpPr>
              <p:nvPr/>
            </p:nvSpPr>
            <p:spPr bwMode="auto">
              <a:xfrm>
                <a:off x="1590" y="3424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54" name="Rectangle 34"/>
              <p:cNvSpPr>
                <a:spLocks noChangeArrowheads="1"/>
              </p:cNvSpPr>
              <p:nvPr/>
            </p:nvSpPr>
            <p:spPr bwMode="auto">
              <a:xfrm>
                <a:off x="1831" y="3424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55" name="Rectangle 35"/>
              <p:cNvSpPr>
                <a:spLocks noChangeArrowheads="1"/>
              </p:cNvSpPr>
              <p:nvPr/>
            </p:nvSpPr>
            <p:spPr bwMode="auto">
              <a:xfrm>
                <a:off x="2072" y="3424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56" name="Rectangle 36"/>
              <p:cNvSpPr>
                <a:spLocks noChangeArrowheads="1"/>
              </p:cNvSpPr>
              <p:nvPr/>
            </p:nvSpPr>
            <p:spPr bwMode="auto">
              <a:xfrm>
                <a:off x="2313" y="3424"/>
                <a:ext cx="242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57" name="Rectangle 37"/>
              <p:cNvSpPr>
                <a:spLocks noChangeArrowheads="1"/>
              </p:cNvSpPr>
              <p:nvPr/>
            </p:nvSpPr>
            <p:spPr bwMode="auto">
              <a:xfrm>
                <a:off x="2555" y="3424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58" name="Rectangle 38"/>
              <p:cNvSpPr>
                <a:spLocks noChangeArrowheads="1"/>
              </p:cNvSpPr>
              <p:nvPr/>
            </p:nvSpPr>
            <p:spPr bwMode="auto">
              <a:xfrm>
                <a:off x="2796" y="3424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59" name="Rectangle 39"/>
              <p:cNvSpPr>
                <a:spLocks noChangeArrowheads="1"/>
              </p:cNvSpPr>
              <p:nvPr/>
            </p:nvSpPr>
            <p:spPr bwMode="auto">
              <a:xfrm>
                <a:off x="3037" y="3424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60" name="Rectangle 40"/>
              <p:cNvSpPr>
                <a:spLocks noChangeArrowheads="1"/>
              </p:cNvSpPr>
              <p:nvPr/>
            </p:nvSpPr>
            <p:spPr bwMode="auto">
              <a:xfrm>
                <a:off x="3278" y="3424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61" name="Rectangle 41"/>
              <p:cNvSpPr>
                <a:spLocks noChangeArrowheads="1"/>
              </p:cNvSpPr>
              <p:nvPr/>
            </p:nvSpPr>
            <p:spPr bwMode="auto">
              <a:xfrm>
                <a:off x="3519" y="3424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62" name="Rectangle 42"/>
              <p:cNvSpPr>
                <a:spLocks noChangeArrowheads="1"/>
              </p:cNvSpPr>
              <p:nvPr/>
            </p:nvSpPr>
            <p:spPr bwMode="auto">
              <a:xfrm>
                <a:off x="1349" y="3183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63" name="Rectangle 43"/>
              <p:cNvSpPr>
                <a:spLocks noChangeArrowheads="1"/>
              </p:cNvSpPr>
              <p:nvPr/>
            </p:nvSpPr>
            <p:spPr bwMode="auto">
              <a:xfrm>
                <a:off x="1590" y="3183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64" name="Rectangle 44"/>
              <p:cNvSpPr>
                <a:spLocks noChangeArrowheads="1"/>
              </p:cNvSpPr>
              <p:nvPr/>
            </p:nvSpPr>
            <p:spPr bwMode="auto">
              <a:xfrm>
                <a:off x="1831" y="3183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65" name="Rectangle 45"/>
              <p:cNvSpPr>
                <a:spLocks noChangeArrowheads="1"/>
              </p:cNvSpPr>
              <p:nvPr/>
            </p:nvSpPr>
            <p:spPr bwMode="auto">
              <a:xfrm>
                <a:off x="2072" y="3183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66" name="Rectangle 46"/>
              <p:cNvSpPr>
                <a:spLocks noChangeArrowheads="1"/>
              </p:cNvSpPr>
              <p:nvPr/>
            </p:nvSpPr>
            <p:spPr bwMode="auto">
              <a:xfrm>
                <a:off x="2313" y="3183"/>
                <a:ext cx="242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67" name="Rectangle 47"/>
              <p:cNvSpPr>
                <a:spLocks noChangeArrowheads="1"/>
              </p:cNvSpPr>
              <p:nvPr/>
            </p:nvSpPr>
            <p:spPr bwMode="auto">
              <a:xfrm>
                <a:off x="2555" y="3183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68" name="Rectangle 48"/>
              <p:cNvSpPr>
                <a:spLocks noChangeArrowheads="1"/>
              </p:cNvSpPr>
              <p:nvPr/>
            </p:nvSpPr>
            <p:spPr bwMode="auto">
              <a:xfrm>
                <a:off x="2796" y="3183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69" name="Rectangle 49"/>
              <p:cNvSpPr>
                <a:spLocks noChangeArrowheads="1"/>
              </p:cNvSpPr>
              <p:nvPr/>
            </p:nvSpPr>
            <p:spPr bwMode="auto">
              <a:xfrm>
                <a:off x="3037" y="3183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70" name="Rectangle 50"/>
              <p:cNvSpPr>
                <a:spLocks noChangeArrowheads="1"/>
              </p:cNvSpPr>
              <p:nvPr/>
            </p:nvSpPr>
            <p:spPr bwMode="auto">
              <a:xfrm>
                <a:off x="3278" y="3183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71" name="Rectangle 51"/>
              <p:cNvSpPr>
                <a:spLocks noChangeArrowheads="1"/>
              </p:cNvSpPr>
              <p:nvPr/>
            </p:nvSpPr>
            <p:spPr bwMode="auto">
              <a:xfrm>
                <a:off x="3519" y="3183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72" name="Rectangle 52"/>
              <p:cNvSpPr>
                <a:spLocks noChangeArrowheads="1"/>
              </p:cNvSpPr>
              <p:nvPr/>
            </p:nvSpPr>
            <p:spPr bwMode="auto">
              <a:xfrm>
                <a:off x="1349" y="2942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73" name="Rectangle 53"/>
              <p:cNvSpPr>
                <a:spLocks noChangeArrowheads="1"/>
              </p:cNvSpPr>
              <p:nvPr/>
            </p:nvSpPr>
            <p:spPr bwMode="auto">
              <a:xfrm>
                <a:off x="1590" y="2942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74" name="Rectangle 54"/>
              <p:cNvSpPr>
                <a:spLocks noChangeArrowheads="1"/>
              </p:cNvSpPr>
              <p:nvPr/>
            </p:nvSpPr>
            <p:spPr bwMode="auto">
              <a:xfrm>
                <a:off x="1831" y="2942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75" name="Rectangle 55"/>
              <p:cNvSpPr>
                <a:spLocks noChangeArrowheads="1"/>
              </p:cNvSpPr>
              <p:nvPr/>
            </p:nvSpPr>
            <p:spPr bwMode="auto">
              <a:xfrm>
                <a:off x="2072" y="2942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76" name="Rectangle 56"/>
              <p:cNvSpPr>
                <a:spLocks noChangeArrowheads="1"/>
              </p:cNvSpPr>
              <p:nvPr/>
            </p:nvSpPr>
            <p:spPr bwMode="auto">
              <a:xfrm>
                <a:off x="2313" y="2942"/>
                <a:ext cx="242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77" name="Rectangle 57"/>
              <p:cNvSpPr>
                <a:spLocks noChangeArrowheads="1"/>
              </p:cNvSpPr>
              <p:nvPr/>
            </p:nvSpPr>
            <p:spPr bwMode="auto">
              <a:xfrm>
                <a:off x="2555" y="2942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78" name="Rectangle 58"/>
              <p:cNvSpPr>
                <a:spLocks noChangeArrowheads="1"/>
              </p:cNvSpPr>
              <p:nvPr/>
            </p:nvSpPr>
            <p:spPr bwMode="auto">
              <a:xfrm>
                <a:off x="2796" y="2942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79" name="Rectangle 59"/>
              <p:cNvSpPr>
                <a:spLocks noChangeArrowheads="1"/>
              </p:cNvSpPr>
              <p:nvPr/>
            </p:nvSpPr>
            <p:spPr bwMode="auto">
              <a:xfrm>
                <a:off x="3037" y="2942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80" name="Rectangle 60"/>
              <p:cNvSpPr>
                <a:spLocks noChangeArrowheads="1"/>
              </p:cNvSpPr>
              <p:nvPr/>
            </p:nvSpPr>
            <p:spPr bwMode="auto">
              <a:xfrm>
                <a:off x="3278" y="2942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81" name="Rectangle 61"/>
              <p:cNvSpPr>
                <a:spLocks noChangeArrowheads="1"/>
              </p:cNvSpPr>
              <p:nvPr/>
            </p:nvSpPr>
            <p:spPr bwMode="auto">
              <a:xfrm>
                <a:off x="3519" y="2942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82" name="Rectangle 62"/>
              <p:cNvSpPr>
                <a:spLocks noChangeArrowheads="1"/>
              </p:cNvSpPr>
              <p:nvPr/>
            </p:nvSpPr>
            <p:spPr bwMode="auto">
              <a:xfrm>
                <a:off x="1349" y="2700"/>
                <a:ext cx="241" cy="242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83" name="Rectangle 63"/>
              <p:cNvSpPr>
                <a:spLocks noChangeArrowheads="1"/>
              </p:cNvSpPr>
              <p:nvPr/>
            </p:nvSpPr>
            <p:spPr bwMode="auto">
              <a:xfrm>
                <a:off x="1590" y="2700"/>
                <a:ext cx="241" cy="242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84" name="Rectangle 64"/>
              <p:cNvSpPr>
                <a:spLocks noChangeArrowheads="1"/>
              </p:cNvSpPr>
              <p:nvPr/>
            </p:nvSpPr>
            <p:spPr bwMode="auto">
              <a:xfrm>
                <a:off x="1831" y="2700"/>
                <a:ext cx="241" cy="242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85" name="Rectangle 65"/>
              <p:cNvSpPr>
                <a:spLocks noChangeArrowheads="1"/>
              </p:cNvSpPr>
              <p:nvPr/>
            </p:nvSpPr>
            <p:spPr bwMode="auto">
              <a:xfrm>
                <a:off x="2072" y="2700"/>
                <a:ext cx="241" cy="242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86" name="Rectangle 66"/>
              <p:cNvSpPr>
                <a:spLocks noChangeArrowheads="1"/>
              </p:cNvSpPr>
              <p:nvPr/>
            </p:nvSpPr>
            <p:spPr bwMode="auto">
              <a:xfrm>
                <a:off x="2313" y="2700"/>
                <a:ext cx="242" cy="242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87" name="Rectangle 67"/>
              <p:cNvSpPr>
                <a:spLocks noChangeArrowheads="1"/>
              </p:cNvSpPr>
              <p:nvPr/>
            </p:nvSpPr>
            <p:spPr bwMode="auto">
              <a:xfrm>
                <a:off x="2555" y="2700"/>
                <a:ext cx="241" cy="242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88" name="Rectangle 68"/>
              <p:cNvSpPr>
                <a:spLocks noChangeArrowheads="1"/>
              </p:cNvSpPr>
              <p:nvPr/>
            </p:nvSpPr>
            <p:spPr bwMode="auto">
              <a:xfrm>
                <a:off x="2796" y="2700"/>
                <a:ext cx="241" cy="242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89" name="Rectangle 69"/>
              <p:cNvSpPr>
                <a:spLocks noChangeArrowheads="1"/>
              </p:cNvSpPr>
              <p:nvPr/>
            </p:nvSpPr>
            <p:spPr bwMode="auto">
              <a:xfrm>
                <a:off x="3037" y="2700"/>
                <a:ext cx="241" cy="242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90" name="Rectangle 70"/>
              <p:cNvSpPr>
                <a:spLocks noChangeArrowheads="1"/>
              </p:cNvSpPr>
              <p:nvPr/>
            </p:nvSpPr>
            <p:spPr bwMode="auto">
              <a:xfrm>
                <a:off x="3278" y="2700"/>
                <a:ext cx="241" cy="242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91" name="Rectangle 71"/>
              <p:cNvSpPr>
                <a:spLocks noChangeArrowheads="1"/>
              </p:cNvSpPr>
              <p:nvPr/>
            </p:nvSpPr>
            <p:spPr bwMode="auto">
              <a:xfrm>
                <a:off x="3519" y="2700"/>
                <a:ext cx="241" cy="242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92" name="Rectangle 72"/>
              <p:cNvSpPr>
                <a:spLocks noChangeArrowheads="1"/>
              </p:cNvSpPr>
              <p:nvPr/>
            </p:nvSpPr>
            <p:spPr bwMode="auto">
              <a:xfrm>
                <a:off x="1349" y="2460"/>
                <a:ext cx="241" cy="240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93" name="Rectangle 73"/>
              <p:cNvSpPr>
                <a:spLocks noChangeArrowheads="1"/>
              </p:cNvSpPr>
              <p:nvPr/>
            </p:nvSpPr>
            <p:spPr bwMode="auto">
              <a:xfrm>
                <a:off x="1590" y="2460"/>
                <a:ext cx="241" cy="240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94" name="Rectangle 74"/>
              <p:cNvSpPr>
                <a:spLocks noChangeArrowheads="1"/>
              </p:cNvSpPr>
              <p:nvPr/>
            </p:nvSpPr>
            <p:spPr bwMode="auto">
              <a:xfrm>
                <a:off x="1831" y="2460"/>
                <a:ext cx="241" cy="240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95" name="Rectangle 75"/>
              <p:cNvSpPr>
                <a:spLocks noChangeArrowheads="1"/>
              </p:cNvSpPr>
              <p:nvPr/>
            </p:nvSpPr>
            <p:spPr bwMode="auto">
              <a:xfrm>
                <a:off x="2072" y="2460"/>
                <a:ext cx="241" cy="240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96" name="Rectangle 76"/>
              <p:cNvSpPr>
                <a:spLocks noChangeArrowheads="1"/>
              </p:cNvSpPr>
              <p:nvPr/>
            </p:nvSpPr>
            <p:spPr bwMode="auto">
              <a:xfrm>
                <a:off x="2313" y="2460"/>
                <a:ext cx="242" cy="240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97" name="Rectangle 77"/>
              <p:cNvSpPr>
                <a:spLocks noChangeArrowheads="1"/>
              </p:cNvSpPr>
              <p:nvPr/>
            </p:nvSpPr>
            <p:spPr bwMode="auto">
              <a:xfrm>
                <a:off x="2555" y="2460"/>
                <a:ext cx="241" cy="240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98" name="Rectangle 78"/>
              <p:cNvSpPr>
                <a:spLocks noChangeArrowheads="1"/>
              </p:cNvSpPr>
              <p:nvPr/>
            </p:nvSpPr>
            <p:spPr bwMode="auto">
              <a:xfrm>
                <a:off x="2796" y="2460"/>
                <a:ext cx="241" cy="240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99" name="Rectangle 79"/>
              <p:cNvSpPr>
                <a:spLocks noChangeArrowheads="1"/>
              </p:cNvSpPr>
              <p:nvPr/>
            </p:nvSpPr>
            <p:spPr bwMode="auto">
              <a:xfrm>
                <a:off x="3037" y="2460"/>
                <a:ext cx="241" cy="240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00" name="Rectangle 80"/>
              <p:cNvSpPr>
                <a:spLocks noChangeArrowheads="1"/>
              </p:cNvSpPr>
              <p:nvPr/>
            </p:nvSpPr>
            <p:spPr bwMode="auto">
              <a:xfrm>
                <a:off x="3278" y="2460"/>
                <a:ext cx="241" cy="240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01" name="Rectangle 81"/>
              <p:cNvSpPr>
                <a:spLocks noChangeArrowheads="1"/>
              </p:cNvSpPr>
              <p:nvPr/>
            </p:nvSpPr>
            <p:spPr bwMode="auto">
              <a:xfrm>
                <a:off x="3519" y="2460"/>
                <a:ext cx="241" cy="240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02" name="Rectangle 82"/>
              <p:cNvSpPr>
                <a:spLocks noChangeArrowheads="1"/>
              </p:cNvSpPr>
              <p:nvPr/>
            </p:nvSpPr>
            <p:spPr bwMode="auto">
              <a:xfrm>
                <a:off x="1349" y="2219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03" name="Rectangle 83"/>
              <p:cNvSpPr>
                <a:spLocks noChangeArrowheads="1"/>
              </p:cNvSpPr>
              <p:nvPr/>
            </p:nvSpPr>
            <p:spPr bwMode="auto">
              <a:xfrm>
                <a:off x="1590" y="2219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04" name="Rectangle 84"/>
              <p:cNvSpPr>
                <a:spLocks noChangeArrowheads="1"/>
              </p:cNvSpPr>
              <p:nvPr/>
            </p:nvSpPr>
            <p:spPr bwMode="auto">
              <a:xfrm>
                <a:off x="1831" y="2219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05" name="Rectangle 85"/>
              <p:cNvSpPr>
                <a:spLocks noChangeArrowheads="1"/>
              </p:cNvSpPr>
              <p:nvPr/>
            </p:nvSpPr>
            <p:spPr bwMode="auto">
              <a:xfrm>
                <a:off x="2072" y="2219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06" name="Rectangle 86"/>
              <p:cNvSpPr>
                <a:spLocks noChangeArrowheads="1"/>
              </p:cNvSpPr>
              <p:nvPr/>
            </p:nvSpPr>
            <p:spPr bwMode="auto">
              <a:xfrm>
                <a:off x="2313" y="2219"/>
                <a:ext cx="242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07" name="Rectangle 87"/>
              <p:cNvSpPr>
                <a:spLocks noChangeArrowheads="1"/>
              </p:cNvSpPr>
              <p:nvPr/>
            </p:nvSpPr>
            <p:spPr bwMode="auto">
              <a:xfrm>
                <a:off x="2555" y="2219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08" name="Rectangle 88"/>
              <p:cNvSpPr>
                <a:spLocks noChangeArrowheads="1"/>
              </p:cNvSpPr>
              <p:nvPr/>
            </p:nvSpPr>
            <p:spPr bwMode="auto">
              <a:xfrm>
                <a:off x="2796" y="2219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09" name="Rectangle 89"/>
              <p:cNvSpPr>
                <a:spLocks noChangeArrowheads="1"/>
              </p:cNvSpPr>
              <p:nvPr/>
            </p:nvSpPr>
            <p:spPr bwMode="auto">
              <a:xfrm>
                <a:off x="3037" y="2219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10" name="Rectangle 90"/>
              <p:cNvSpPr>
                <a:spLocks noChangeArrowheads="1"/>
              </p:cNvSpPr>
              <p:nvPr/>
            </p:nvSpPr>
            <p:spPr bwMode="auto">
              <a:xfrm>
                <a:off x="3278" y="2219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11" name="Rectangle 91"/>
              <p:cNvSpPr>
                <a:spLocks noChangeArrowheads="1"/>
              </p:cNvSpPr>
              <p:nvPr/>
            </p:nvSpPr>
            <p:spPr bwMode="auto">
              <a:xfrm>
                <a:off x="3519" y="2219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12" name="Rectangle 92"/>
              <p:cNvSpPr>
                <a:spLocks noChangeArrowheads="1"/>
              </p:cNvSpPr>
              <p:nvPr/>
            </p:nvSpPr>
            <p:spPr bwMode="auto">
              <a:xfrm>
                <a:off x="1349" y="1977"/>
                <a:ext cx="241" cy="242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13" name="Rectangle 93"/>
              <p:cNvSpPr>
                <a:spLocks noChangeArrowheads="1"/>
              </p:cNvSpPr>
              <p:nvPr/>
            </p:nvSpPr>
            <p:spPr bwMode="auto">
              <a:xfrm>
                <a:off x="1590" y="1977"/>
                <a:ext cx="241" cy="242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14" name="Rectangle 94"/>
              <p:cNvSpPr>
                <a:spLocks noChangeArrowheads="1"/>
              </p:cNvSpPr>
              <p:nvPr/>
            </p:nvSpPr>
            <p:spPr bwMode="auto">
              <a:xfrm>
                <a:off x="1831" y="1977"/>
                <a:ext cx="241" cy="242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15" name="Rectangle 95"/>
              <p:cNvSpPr>
                <a:spLocks noChangeArrowheads="1"/>
              </p:cNvSpPr>
              <p:nvPr/>
            </p:nvSpPr>
            <p:spPr bwMode="auto">
              <a:xfrm>
                <a:off x="2072" y="1977"/>
                <a:ext cx="241" cy="242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16" name="Rectangle 96"/>
              <p:cNvSpPr>
                <a:spLocks noChangeArrowheads="1"/>
              </p:cNvSpPr>
              <p:nvPr/>
            </p:nvSpPr>
            <p:spPr bwMode="auto">
              <a:xfrm>
                <a:off x="2313" y="1977"/>
                <a:ext cx="242" cy="242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17" name="Rectangle 97"/>
              <p:cNvSpPr>
                <a:spLocks noChangeArrowheads="1"/>
              </p:cNvSpPr>
              <p:nvPr/>
            </p:nvSpPr>
            <p:spPr bwMode="auto">
              <a:xfrm>
                <a:off x="2555" y="1977"/>
                <a:ext cx="241" cy="242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18" name="Rectangle 98"/>
              <p:cNvSpPr>
                <a:spLocks noChangeArrowheads="1"/>
              </p:cNvSpPr>
              <p:nvPr/>
            </p:nvSpPr>
            <p:spPr bwMode="auto">
              <a:xfrm>
                <a:off x="2796" y="1977"/>
                <a:ext cx="241" cy="242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19" name="Rectangle 99"/>
              <p:cNvSpPr>
                <a:spLocks noChangeArrowheads="1"/>
              </p:cNvSpPr>
              <p:nvPr/>
            </p:nvSpPr>
            <p:spPr bwMode="auto">
              <a:xfrm>
                <a:off x="3037" y="1977"/>
                <a:ext cx="241" cy="242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20" name="Rectangle 100"/>
              <p:cNvSpPr>
                <a:spLocks noChangeArrowheads="1"/>
              </p:cNvSpPr>
              <p:nvPr/>
            </p:nvSpPr>
            <p:spPr bwMode="auto">
              <a:xfrm>
                <a:off x="3278" y="1977"/>
                <a:ext cx="241" cy="242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21" name="Rectangle 101"/>
              <p:cNvSpPr>
                <a:spLocks noChangeArrowheads="1"/>
              </p:cNvSpPr>
              <p:nvPr/>
            </p:nvSpPr>
            <p:spPr bwMode="auto">
              <a:xfrm>
                <a:off x="3519" y="1977"/>
                <a:ext cx="241" cy="242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22" name="Rectangle 102"/>
              <p:cNvSpPr>
                <a:spLocks noChangeArrowheads="1"/>
              </p:cNvSpPr>
              <p:nvPr/>
            </p:nvSpPr>
            <p:spPr bwMode="auto">
              <a:xfrm>
                <a:off x="1349" y="1737"/>
                <a:ext cx="241" cy="240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23" name="Rectangle 103"/>
              <p:cNvSpPr>
                <a:spLocks noChangeArrowheads="1"/>
              </p:cNvSpPr>
              <p:nvPr/>
            </p:nvSpPr>
            <p:spPr bwMode="auto">
              <a:xfrm>
                <a:off x="1590" y="1737"/>
                <a:ext cx="241" cy="240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24" name="Rectangle 104"/>
              <p:cNvSpPr>
                <a:spLocks noChangeArrowheads="1"/>
              </p:cNvSpPr>
              <p:nvPr/>
            </p:nvSpPr>
            <p:spPr bwMode="auto">
              <a:xfrm>
                <a:off x="1831" y="1737"/>
                <a:ext cx="241" cy="240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25" name="Rectangle 105"/>
              <p:cNvSpPr>
                <a:spLocks noChangeArrowheads="1"/>
              </p:cNvSpPr>
              <p:nvPr/>
            </p:nvSpPr>
            <p:spPr bwMode="auto">
              <a:xfrm>
                <a:off x="2072" y="1737"/>
                <a:ext cx="241" cy="240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26" name="Rectangle 106"/>
              <p:cNvSpPr>
                <a:spLocks noChangeArrowheads="1"/>
              </p:cNvSpPr>
              <p:nvPr/>
            </p:nvSpPr>
            <p:spPr bwMode="auto">
              <a:xfrm>
                <a:off x="2313" y="1737"/>
                <a:ext cx="242" cy="240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27" name="Rectangle 107"/>
              <p:cNvSpPr>
                <a:spLocks noChangeArrowheads="1"/>
              </p:cNvSpPr>
              <p:nvPr/>
            </p:nvSpPr>
            <p:spPr bwMode="auto">
              <a:xfrm>
                <a:off x="2555" y="1737"/>
                <a:ext cx="241" cy="240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28" name="Rectangle 108"/>
              <p:cNvSpPr>
                <a:spLocks noChangeArrowheads="1"/>
              </p:cNvSpPr>
              <p:nvPr/>
            </p:nvSpPr>
            <p:spPr bwMode="auto">
              <a:xfrm>
                <a:off x="2796" y="1737"/>
                <a:ext cx="241" cy="240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29" name="Rectangle 109"/>
              <p:cNvSpPr>
                <a:spLocks noChangeArrowheads="1"/>
              </p:cNvSpPr>
              <p:nvPr/>
            </p:nvSpPr>
            <p:spPr bwMode="auto">
              <a:xfrm>
                <a:off x="3037" y="1737"/>
                <a:ext cx="241" cy="240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30" name="Rectangle 110"/>
              <p:cNvSpPr>
                <a:spLocks noChangeArrowheads="1"/>
              </p:cNvSpPr>
              <p:nvPr/>
            </p:nvSpPr>
            <p:spPr bwMode="auto">
              <a:xfrm>
                <a:off x="3278" y="1737"/>
                <a:ext cx="241" cy="240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31" name="Rectangle 111"/>
              <p:cNvSpPr>
                <a:spLocks noChangeArrowheads="1"/>
              </p:cNvSpPr>
              <p:nvPr/>
            </p:nvSpPr>
            <p:spPr bwMode="auto">
              <a:xfrm>
                <a:off x="3519" y="1737"/>
                <a:ext cx="241" cy="240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32" name="Rectangle 112"/>
              <p:cNvSpPr>
                <a:spLocks noChangeArrowheads="1"/>
              </p:cNvSpPr>
              <p:nvPr/>
            </p:nvSpPr>
            <p:spPr bwMode="auto">
              <a:xfrm>
                <a:off x="1349" y="1496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33" name="Rectangle 113"/>
              <p:cNvSpPr>
                <a:spLocks noChangeArrowheads="1"/>
              </p:cNvSpPr>
              <p:nvPr/>
            </p:nvSpPr>
            <p:spPr bwMode="auto">
              <a:xfrm>
                <a:off x="1590" y="1496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34" name="Rectangle 114"/>
              <p:cNvSpPr>
                <a:spLocks noChangeArrowheads="1"/>
              </p:cNvSpPr>
              <p:nvPr/>
            </p:nvSpPr>
            <p:spPr bwMode="auto">
              <a:xfrm>
                <a:off x="1831" y="1496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35" name="Rectangle 115"/>
              <p:cNvSpPr>
                <a:spLocks noChangeArrowheads="1"/>
              </p:cNvSpPr>
              <p:nvPr/>
            </p:nvSpPr>
            <p:spPr bwMode="auto">
              <a:xfrm>
                <a:off x="2072" y="1496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36" name="Rectangle 116"/>
              <p:cNvSpPr>
                <a:spLocks noChangeArrowheads="1"/>
              </p:cNvSpPr>
              <p:nvPr/>
            </p:nvSpPr>
            <p:spPr bwMode="auto">
              <a:xfrm>
                <a:off x="2313" y="1496"/>
                <a:ext cx="242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37" name="Rectangle 117"/>
              <p:cNvSpPr>
                <a:spLocks noChangeArrowheads="1"/>
              </p:cNvSpPr>
              <p:nvPr/>
            </p:nvSpPr>
            <p:spPr bwMode="auto">
              <a:xfrm>
                <a:off x="2555" y="1496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38" name="Rectangle 118"/>
              <p:cNvSpPr>
                <a:spLocks noChangeArrowheads="1"/>
              </p:cNvSpPr>
              <p:nvPr/>
            </p:nvSpPr>
            <p:spPr bwMode="auto">
              <a:xfrm>
                <a:off x="2796" y="1496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39" name="Rectangle 119"/>
              <p:cNvSpPr>
                <a:spLocks noChangeArrowheads="1"/>
              </p:cNvSpPr>
              <p:nvPr/>
            </p:nvSpPr>
            <p:spPr bwMode="auto">
              <a:xfrm>
                <a:off x="3037" y="1496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40" name="Rectangle 120"/>
              <p:cNvSpPr>
                <a:spLocks noChangeArrowheads="1"/>
              </p:cNvSpPr>
              <p:nvPr/>
            </p:nvSpPr>
            <p:spPr bwMode="auto">
              <a:xfrm>
                <a:off x="3278" y="1496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41" name="Rectangle 121"/>
              <p:cNvSpPr>
                <a:spLocks noChangeArrowheads="1"/>
              </p:cNvSpPr>
              <p:nvPr/>
            </p:nvSpPr>
            <p:spPr bwMode="auto">
              <a:xfrm>
                <a:off x="3519" y="1496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30842" name="Text Box 122"/>
            <p:cNvSpPr txBox="1">
              <a:spLocks noChangeArrowheads="1"/>
            </p:cNvSpPr>
            <p:nvPr/>
          </p:nvSpPr>
          <p:spPr bwMode="auto">
            <a:xfrm>
              <a:off x="807" y="1497"/>
              <a:ext cx="44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6</a:t>
              </a:r>
            </a:p>
          </p:txBody>
        </p:sp>
        <p:sp>
          <p:nvSpPr>
            <p:cNvPr id="30843" name="Text Box 123"/>
            <p:cNvSpPr txBox="1">
              <a:spLocks noChangeArrowheads="1"/>
            </p:cNvSpPr>
            <p:nvPr/>
          </p:nvSpPr>
          <p:spPr bwMode="auto">
            <a:xfrm rot="16200000">
              <a:off x="-79" y="2462"/>
              <a:ext cx="1573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buFontTx/>
                <a:buNone/>
              </a:pPr>
              <a:r>
                <a:rPr lang="en-GB" altLang="en-US" sz="1800" dirty="0">
                  <a:solidFill>
                    <a:schemeClr val="accent2"/>
                  </a:solidFill>
                  <a:latin typeface="Comic Sans MS" panose="030F0702030302020204" pitchFamily="66" charset="0"/>
                </a:rPr>
                <a:t>Longest jump (</a:t>
              </a:r>
              <a:r>
                <a:rPr lang="en-GB" altLang="en-US" sz="1800" i="1" dirty="0">
                  <a:solidFill>
                    <a:schemeClr val="accent2"/>
                  </a:solidFill>
                  <a:cs typeface="Times New Roman" panose="02020603050405020304" pitchFamily="18" charset="0"/>
                </a:rPr>
                <a:t>y</a:t>
              </a:r>
              <a:r>
                <a:rPr lang="en-GB" altLang="en-US" sz="1800" dirty="0">
                  <a:solidFill>
                    <a:schemeClr val="accent2"/>
                  </a:solidFill>
                  <a:latin typeface="Comic Sans MS" panose="030F0702030302020204" pitchFamily="66" charset="0"/>
                </a:rPr>
                <a:t>) m</a:t>
              </a:r>
            </a:p>
          </p:txBody>
        </p:sp>
        <p:sp>
          <p:nvSpPr>
            <p:cNvPr id="30844" name="Line 124"/>
            <p:cNvSpPr>
              <a:spLocks noChangeShapeType="1"/>
            </p:cNvSpPr>
            <p:nvPr/>
          </p:nvSpPr>
          <p:spPr bwMode="auto">
            <a:xfrm>
              <a:off x="1017" y="3743"/>
              <a:ext cx="241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45" name="Line 125"/>
            <p:cNvSpPr>
              <a:spLocks noChangeShapeType="1"/>
            </p:cNvSpPr>
            <p:nvPr/>
          </p:nvSpPr>
          <p:spPr bwMode="auto">
            <a:xfrm>
              <a:off x="1017" y="1582"/>
              <a:ext cx="0" cy="216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0847" name="Rectangle 127"/>
          <p:cNvSpPr>
            <a:spLocks noChangeArrowheads="1"/>
          </p:cNvSpPr>
          <p:nvPr/>
        </p:nvSpPr>
        <p:spPr bwMode="auto">
          <a:xfrm>
            <a:off x="8328025" y="1560177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4.28</a:t>
            </a:r>
          </a:p>
        </p:txBody>
      </p:sp>
      <p:sp>
        <p:nvSpPr>
          <p:cNvPr id="30848" name="Rectangle 128"/>
          <p:cNvSpPr>
            <a:spLocks noChangeArrowheads="1"/>
          </p:cNvSpPr>
          <p:nvPr/>
        </p:nvSpPr>
        <p:spPr bwMode="auto">
          <a:xfrm>
            <a:off x="7718425" y="1560177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3.89</a:t>
            </a:r>
          </a:p>
        </p:txBody>
      </p:sp>
      <p:sp>
        <p:nvSpPr>
          <p:cNvPr id="30849" name="Rectangle 129"/>
          <p:cNvSpPr>
            <a:spLocks noChangeArrowheads="1"/>
          </p:cNvSpPr>
          <p:nvPr/>
        </p:nvSpPr>
        <p:spPr bwMode="auto">
          <a:xfrm>
            <a:off x="7108825" y="1560177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3.94</a:t>
            </a:r>
          </a:p>
        </p:txBody>
      </p:sp>
      <p:sp>
        <p:nvSpPr>
          <p:cNvPr id="30850" name="Rectangle 130"/>
          <p:cNvSpPr>
            <a:spLocks noChangeArrowheads="1"/>
          </p:cNvSpPr>
          <p:nvPr/>
        </p:nvSpPr>
        <p:spPr bwMode="auto">
          <a:xfrm>
            <a:off x="6499225" y="1560177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4.58</a:t>
            </a:r>
          </a:p>
        </p:txBody>
      </p:sp>
      <p:sp>
        <p:nvSpPr>
          <p:cNvPr id="30851" name="Rectangle 131"/>
          <p:cNvSpPr>
            <a:spLocks noChangeArrowheads="1"/>
          </p:cNvSpPr>
          <p:nvPr/>
        </p:nvSpPr>
        <p:spPr bwMode="auto">
          <a:xfrm>
            <a:off x="5889625" y="1560177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4.62</a:t>
            </a:r>
          </a:p>
        </p:txBody>
      </p:sp>
      <p:sp>
        <p:nvSpPr>
          <p:cNvPr id="30852" name="Rectangle 132"/>
          <p:cNvSpPr>
            <a:spLocks noChangeArrowheads="1"/>
          </p:cNvSpPr>
          <p:nvPr/>
        </p:nvSpPr>
        <p:spPr bwMode="auto">
          <a:xfrm>
            <a:off x="5278438" y="1560177"/>
            <a:ext cx="741362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5.22</a:t>
            </a:r>
          </a:p>
        </p:txBody>
      </p:sp>
      <p:sp>
        <p:nvSpPr>
          <p:cNvPr id="30853" name="Rectangle 133"/>
          <p:cNvSpPr>
            <a:spLocks noChangeArrowheads="1"/>
          </p:cNvSpPr>
          <p:nvPr/>
        </p:nvSpPr>
        <p:spPr bwMode="auto">
          <a:xfrm>
            <a:off x="4670425" y="1560177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4.31</a:t>
            </a:r>
          </a:p>
        </p:txBody>
      </p:sp>
      <p:sp>
        <p:nvSpPr>
          <p:cNvPr id="30854" name="Rectangle 134"/>
          <p:cNvSpPr>
            <a:spLocks noChangeArrowheads="1"/>
          </p:cNvSpPr>
          <p:nvPr/>
        </p:nvSpPr>
        <p:spPr bwMode="auto">
          <a:xfrm>
            <a:off x="4060825" y="1560177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4.38</a:t>
            </a:r>
          </a:p>
        </p:txBody>
      </p:sp>
      <p:sp>
        <p:nvSpPr>
          <p:cNvPr id="30855" name="Rectangle 135"/>
          <p:cNvSpPr>
            <a:spLocks noChangeArrowheads="1"/>
          </p:cNvSpPr>
          <p:nvPr/>
        </p:nvSpPr>
        <p:spPr bwMode="auto">
          <a:xfrm>
            <a:off x="3451225" y="1560177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5.29</a:t>
            </a:r>
          </a:p>
        </p:txBody>
      </p:sp>
      <p:sp>
        <p:nvSpPr>
          <p:cNvPr id="30856" name="Rectangle 136"/>
          <p:cNvSpPr>
            <a:spLocks noChangeArrowheads="1"/>
          </p:cNvSpPr>
          <p:nvPr/>
        </p:nvSpPr>
        <p:spPr bwMode="auto">
          <a:xfrm>
            <a:off x="2841625" y="1560177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4.64</a:t>
            </a:r>
          </a:p>
        </p:txBody>
      </p:sp>
      <p:sp>
        <p:nvSpPr>
          <p:cNvPr id="30857" name="Rectangle 137"/>
          <p:cNvSpPr>
            <a:spLocks noChangeArrowheads="1"/>
          </p:cNvSpPr>
          <p:nvPr/>
        </p:nvSpPr>
        <p:spPr bwMode="auto">
          <a:xfrm>
            <a:off x="550692" y="1573697"/>
            <a:ext cx="2116308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1600" dirty="0">
                <a:solidFill>
                  <a:schemeClr val="accent2"/>
                </a:solidFill>
                <a:latin typeface="Comic Sans MS" panose="030F0702030302020204" pitchFamily="66" charset="0"/>
              </a:rPr>
              <a:t>Longest jump (</a:t>
            </a:r>
            <a:r>
              <a:rPr lang="en-GB" altLang="en-US" sz="1600" i="1" dirty="0">
                <a:solidFill>
                  <a:schemeClr val="accent2"/>
                </a:solidFill>
                <a:cs typeface="Times New Roman" panose="02020603050405020304" pitchFamily="18" charset="0"/>
              </a:rPr>
              <a:t>y</a:t>
            </a:r>
            <a:r>
              <a:rPr lang="en-GB" altLang="en-US" sz="1600" dirty="0">
                <a:solidFill>
                  <a:schemeClr val="accent2"/>
                </a:solidFill>
                <a:latin typeface="Comic Sans MS" panose="030F0702030302020204" pitchFamily="66" charset="0"/>
              </a:rPr>
              <a:t>) m</a:t>
            </a:r>
          </a:p>
        </p:txBody>
      </p:sp>
      <p:sp>
        <p:nvSpPr>
          <p:cNvPr id="30858" name="Rectangle 138"/>
          <p:cNvSpPr>
            <a:spLocks noChangeArrowheads="1"/>
          </p:cNvSpPr>
          <p:nvPr/>
        </p:nvSpPr>
        <p:spPr bwMode="auto">
          <a:xfrm>
            <a:off x="8328025" y="1164889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8.08</a:t>
            </a:r>
          </a:p>
        </p:txBody>
      </p:sp>
      <p:sp>
        <p:nvSpPr>
          <p:cNvPr id="30859" name="Rectangle 139"/>
          <p:cNvSpPr>
            <a:spLocks noChangeArrowheads="1"/>
          </p:cNvSpPr>
          <p:nvPr/>
        </p:nvSpPr>
        <p:spPr bwMode="auto">
          <a:xfrm>
            <a:off x="7718425" y="1164889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7.28</a:t>
            </a:r>
          </a:p>
        </p:txBody>
      </p:sp>
      <p:sp>
        <p:nvSpPr>
          <p:cNvPr id="30860" name="Rectangle 140"/>
          <p:cNvSpPr>
            <a:spLocks noChangeArrowheads="1"/>
          </p:cNvSpPr>
          <p:nvPr/>
        </p:nvSpPr>
        <p:spPr bwMode="auto">
          <a:xfrm>
            <a:off x="7108825" y="1164889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7.46</a:t>
            </a:r>
          </a:p>
        </p:txBody>
      </p:sp>
      <p:sp>
        <p:nvSpPr>
          <p:cNvPr id="30861" name="Rectangle 141"/>
          <p:cNvSpPr>
            <a:spLocks noChangeArrowheads="1"/>
          </p:cNvSpPr>
          <p:nvPr/>
        </p:nvSpPr>
        <p:spPr bwMode="auto">
          <a:xfrm>
            <a:off x="6499225" y="1164889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8.72</a:t>
            </a:r>
          </a:p>
        </p:txBody>
      </p:sp>
      <p:sp>
        <p:nvSpPr>
          <p:cNvPr id="30862" name="Rectangle 142"/>
          <p:cNvSpPr>
            <a:spLocks noChangeArrowheads="1"/>
          </p:cNvSpPr>
          <p:nvPr/>
        </p:nvSpPr>
        <p:spPr bwMode="auto">
          <a:xfrm>
            <a:off x="5889625" y="1164889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8.84</a:t>
            </a:r>
          </a:p>
        </p:txBody>
      </p:sp>
      <p:sp>
        <p:nvSpPr>
          <p:cNvPr id="30863" name="Rectangle 143"/>
          <p:cNvSpPr>
            <a:spLocks noChangeArrowheads="1"/>
          </p:cNvSpPr>
          <p:nvPr/>
        </p:nvSpPr>
        <p:spPr bwMode="auto">
          <a:xfrm>
            <a:off x="5278438" y="1164889"/>
            <a:ext cx="741362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8.96</a:t>
            </a:r>
          </a:p>
        </p:txBody>
      </p:sp>
      <p:sp>
        <p:nvSpPr>
          <p:cNvPr id="30864" name="Rectangle 144"/>
          <p:cNvSpPr>
            <a:spLocks noChangeArrowheads="1"/>
          </p:cNvSpPr>
          <p:nvPr/>
        </p:nvSpPr>
        <p:spPr bwMode="auto">
          <a:xfrm>
            <a:off x="4670425" y="1164889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8.47</a:t>
            </a:r>
          </a:p>
        </p:txBody>
      </p:sp>
      <p:sp>
        <p:nvSpPr>
          <p:cNvPr id="30865" name="Rectangle 145"/>
          <p:cNvSpPr>
            <a:spLocks noChangeArrowheads="1"/>
          </p:cNvSpPr>
          <p:nvPr/>
        </p:nvSpPr>
        <p:spPr bwMode="auto">
          <a:xfrm>
            <a:off x="4060825" y="1164889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8.57</a:t>
            </a:r>
          </a:p>
        </p:txBody>
      </p:sp>
      <p:sp>
        <p:nvSpPr>
          <p:cNvPr id="30866" name="Rectangle 146"/>
          <p:cNvSpPr>
            <a:spLocks noChangeArrowheads="1"/>
          </p:cNvSpPr>
          <p:nvPr/>
        </p:nvSpPr>
        <p:spPr bwMode="auto">
          <a:xfrm>
            <a:off x="3451225" y="1164889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8.92</a:t>
            </a:r>
          </a:p>
        </p:txBody>
      </p:sp>
      <p:sp>
        <p:nvSpPr>
          <p:cNvPr id="30867" name="Rectangle 147"/>
          <p:cNvSpPr>
            <a:spLocks noChangeArrowheads="1"/>
          </p:cNvSpPr>
          <p:nvPr/>
        </p:nvSpPr>
        <p:spPr bwMode="auto">
          <a:xfrm>
            <a:off x="2841625" y="1164889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8.68</a:t>
            </a:r>
          </a:p>
        </p:txBody>
      </p:sp>
      <p:sp>
        <p:nvSpPr>
          <p:cNvPr id="30868" name="Rectangle 148"/>
          <p:cNvSpPr>
            <a:spLocks noChangeArrowheads="1"/>
          </p:cNvSpPr>
          <p:nvPr/>
        </p:nvSpPr>
        <p:spPr bwMode="auto">
          <a:xfrm>
            <a:off x="282241" y="1178411"/>
            <a:ext cx="2460959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1600" dirty="0">
                <a:solidFill>
                  <a:schemeClr val="accent2"/>
                </a:solidFill>
                <a:latin typeface="Comic Sans MS" panose="030F0702030302020204" pitchFamily="66" charset="0"/>
              </a:rPr>
              <a:t>Maximum speed (</a:t>
            </a:r>
            <a:r>
              <a:rPr lang="en-GB" altLang="en-US" sz="1600" i="1" dirty="0">
                <a:solidFill>
                  <a:schemeClr val="accent2"/>
                </a:solidFill>
                <a:cs typeface="Times New Roman" panose="02020603050405020304" pitchFamily="18" charset="0"/>
              </a:rPr>
              <a:t>x</a:t>
            </a:r>
            <a:r>
              <a:rPr lang="en-GB" altLang="en-US" sz="1600" dirty="0">
                <a:solidFill>
                  <a:schemeClr val="accent2"/>
                </a:solidFill>
                <a:latin typeface="Comic Sans MS" panose="030F0702030302020204" pitchFamily="66" charset="0"/>
              </a:rPr>
              <a:t>) ms</a:t>
            </a:r>
            <a:r>
              <a:rPr lang="en-GB" altLang="en-US" sz="1600" baseline="30000" dirty="0">
                <a:solidFill>
                  <a:schemeClr val="accent2"/>
                </a:solidFill>
                <a:latin typeface="Comic Sans MS" panose="030F0702030302020204" pitchFamily="66" charset="0"/>
              </a:rPr>
              <a:t>-1</a:t>
            </a:r>
          </a:p>
        </p:txBody>
      </p:sp>
      <p:sp>
        <p:nvSpPr>
          <p:cNvPr id="30869" name="Line 149"/>
          <p:cNvSpPr>
            <a:spLocks noChangeShapeType="1"/>
          </p:cNvSpPr>
          <p:nvPr/>
        </p:nvSpPr>
        <p:spPr bwMode="auto">
          <a:xfrm>
            <a:off x="228599" y="1164889"/>
            <a:ext cx="8759952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70" name="Line 150"/>
          <p:cNvSpPr>
            <a:spLocks noChangeShapeType="1"/>
          </p:cNvSpPr>
          <p:nvPr/>
        </p:nvSpPr>
        <p:spPr bwMode="auto">
          <a:xfrm>
            <a:off x="228599" y="1560177"/>
            <a:ext cx="875995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71" name="Line 151"/>
          <p:cNvSpPr>
            <a:spLocks noChangeShapeType="1"/>
          </p:cNvSpPr>
          <p:nvPr/>
        </p:nvSpPr>
        <p:spPr bwMode="auto">
          <a:xfrm>
            <a:off x="228599" y="1955464"/>
            <a:ext cx="8759952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72" name="Line 152"/>
          <p:cNvSpPr>
            <a:spLocks noChangeShapeType="1"/>
          </p:cNvSpPr>
          <p:nvPr/>
        </p:nvSpPr>
        <p:spPr bwMode="auto">
          <a:xfrm>
            <a:off x="228600" y="1164889"/>
            <a:ext cx="0" cy="790575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73" name="Line 153"/>
          <p:cNvSpPr>
            <a:spLocks noChangeShapeType="1"/>
          </p:cNvSpPr>
          <p:nvPr/>
        </p:nvSpPr>
        <p:spPr bwMode="auto">
          <a:xfrm>
            <a:off x="2895600" y="1164889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74" name="Line 154"/>
          <p:cNvSpPr>
            <a:spLocks noChangeShapeType="1"/>
          </p:cNvSpPr>
          <p:nvPr/>
        </p:nvSpPr>
        <p:spPr bwMode="auto">
          <a:xfrm>
            <a:off x="3505200" y="1164889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75" name="Line 155"/>
          <p:cNvSpPr>
            <a:spLocks noChangeShapeType="1"/>
          </p:cNvSpPr>
          <p:nvPr/>
        </p:nvSpPr>
        <p:spPr bwMode="auto">
          <a:xfrm>
            <a:off x="4114800" y="1164889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76" name="Line 156"/>
          <p:cNvSpPr>
            <a:spLocks noChangeShapeType="1"/>
          </p:cNvSpPr>
          <p:nvPr/>
        </p:nvSpPr>
        <p:spPr bwMode="auto">
          <a:xfrm>
            <a:off x="4724400" y="1164889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77" name="Line 157"/>
          <p:cNvSpPr>
            <a:spLocks noChangeShapeType="1"/>
          </p:cNvSpPr>
          <p:nvPr/>
        </p:nvSpPr>
        <p:spPr bwMode="auto">
          <a:xfrm>
            <a:off x="5334000" y="1164889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78" name="Line 158"/>
          <p:cNvSpPr>
            <a:spLocks noChangeShapeType="1"/>
          </p:cNvSpPr>
          <p:nvPr/>
        </p:nvSpPr>
        <p:spPr bwMode="auto">
          <a:xfrm>
            <a:off x="5943600" y="1164889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79" name="Line 159"/>
          <p:cNvSpPr>
            <a:spLocks noChangeShapeType="1"/>
          </p:cNvSpPr>
          <p:nvPr/>
        </p:nvSpPr>
        <p:spPr bwMode="auto">
          <a:xfrm>
            <a:off x="6553200" y="1164889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80" name="Line 160"/>
          <p:cNvSpPr>
            <a:spLocks noChangeShapeType="1"/>
          </p:cNvSpPr>
          <p:nvPr/>
        </p:nvSpPr>
        <p:spPr bwMode="auto">
          <a:xfrm>
            <a:off x="7162800" y="1164889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81" name="Line 161"/>
          <p:cNvSpPr>
            <a:spLocks noChangeShapeType="1"/>
          </p:cNvSpPr>
          <p:nvPr/>
        </p:nvSpPr>
        <p:spPr bwMode="auto">
          <a:xfrm>
            <a:off x="7772400" y="1164889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82" name="Line 162"/>
          <p:cNvSpPr>
            <a:spLocks noChangeShapeType="1"/>
          </p:cNvSpPr>
          <p:nvPr/>
        </p:nvSpPr>
        <p:spPr bwMode="auto">
          <a:xfrm>
            <a:off x="8382000" y="1164889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83" name="Line 163"/>
          <p:cNvSpPr>
            <a:spLocks noChangeShapeType="1"/>
          </p:cNvSpPr>
          <p:nvPr/>
        </p:nvSpPr>
        <p:spPr bwMode="auto">
          <a:xfrm>
            <a:off x="8989675" y="1164889"/>
            <a:ext cx="0" cy="790575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84" name="Oval 164"/>
          <p:cNvSpPr>
            <a:spLocks noChangeArrowheads="1"/>
          </p:cNvSpPr>
          <p:nvPr/>
        </p:nvSpPr>
        <p:spPr bwMode="auto">
          <a:xfrm>
            <a:off x="3706463" y="3499629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0885" name="Oval 165"/>
          <p:cNvSpPr>
            <a:spLocks noChangeArrowheads="1"/>
          </p:cNvSpPr>
          <p:nvPr/>
        </p:nvSpPr>
        <p:spPr bwMode="auto">
          <a:xfrm>
            <a:off x="4221162" y="3024690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0886" name="Oval 166"/>
          <p:cNvSpPr>
            <a:spLocks noChangeArrowheads="1"/>
          </p:cNvSpPr>
          <p:nvPr/>
        </p:nvSpPr>
        <p:spPr bwMode="auto">
          <a:xfrm>
            <a:off x="3657420" y="3771121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0887" name="Oval 167"/>
          <p:cNvSpPr>
            <a:spLocks noChangeArrowheads="1"/>
          </p:cNvSpPr>
          <p:nvPr/>
        </p:nvSpPr>
        <p:spPr bwMode="auto">
          <a:xfrm>
            <a:off x="3509259" y="3860651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0888" name="Oval 168"/>
          <p:cNvSpPr>
            <a:spLocks noChangeArrowheads="1"/>
          </p:cNvSpPr>
          <p:nvPr/>
        </p:nvSpPr>
        <p:spPr bwMode="auto">
          <a:xfrm>
            <a:off x="4255407" y="3120720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0889" name="Oval 169"/>
          <p:cNvSpPr>
            <a:spLocks noChangeArrowheads="1"/>
          </p:cNvSpPr>
          <p:nvPr/>
        </p:nvSpPr>
        <p:spPr bwMode="auto">
          <a:xfrm>
            <a:off x="4121150" y="3429000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0890" name="Oval 170"/>
          <p:cNvSpPr>
            <a:spLocks noChangeArrowheads="1"/>
          </p:cNvSpPr>
          <p:nvPr/>
        </p:nvSpPr>
        <p:spPr bwMode="auto">
          <a:xfrm>
            <a:off x="3917951" y="3563900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0891" name="Oval 171"/>
          <p:cNvSpPr>
            <a:spLocks noChangeArrowheads="1"/>
          </p:cNvSpPr>
          <p:nvPr/>
        </p:nvSpPr>
        <p:spPr bwMode="auto">
          <a:xfrm>
            <a:off x="1943893" y="4072415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0893" name="Oval 173"/>
          <p:cNvSpPr>
            <a:spLocks noChangeArrowheads="1"/>
          </p:cNvSpPr>
          <p:nvPr/>
        </p:nvSpPr>
        <p:spPr bwMode="auto">
          <a:xfrm>
            <a:off x="1711795" y="4111969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0894" name="Oval 174"/>
          <p:cNvSpPr>
            <a:spLocks noChangeArrowheads="1"/>
          </p:cNvSpPr>
          <p:nvPr/>
        </p:nvSpPr>
        <p:spPr bwMode="auto">
          <a:xfrm>
            <a:off x="2850521" y="3903372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0896" name="Text Box 176" descr="Parchment"/>
          <p:cNvSpPr txBox="1">
            <a:spLocks noChangeArrowheads="1"/>
          </p:cNvSpPr>
          <p:nvPr/>
        </p:nvSpPr>
        <p:spPr bwMode="auto">
          <a:xfrm>
            <a:off x="5081565" y="2462990"/>
            <a:ext cx="3953154" cy="646331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latin typeface="Comic Sans MS" panose="030F0702030302020204" pitchFamily="66" charset="0"/>
              </a:rPr>
              <a:t>Use the GDC to calculate Pearson’s correlation coefficient (</a:t>
            </a:r>
            <a:r>
              <a:rPr lang="en-GB" altLang="en-US" sz="1800" i="1" dirty="0">
                <a:cs typeface="Times New Roman" panose="02020603050405020304" pitchFamily="18" charset="0"/>
              </a:rPr>
              <a:t>r</a:t>
            </a:r>
            <a:r>
              <a:rPr lang="en-GB" altLang="en-US" sz="1800" dirty="0">
                <a:latin typeface="Comic Sans MS" panose="030F0702030302020204" pitchFamily="66" charset="0"/>
              </a:rPr>
              <a:t>).</a:t>
            </a:r>
          </a:p>
        </p:txBody>
      </p:sp>
      <p:grpSp>
        <p:nvGrpSpPr>
          <p:cNvPr id="30914" name="Group 194"/>
          <p:cNvGrpSpPr>
            <a:grpSpLocks/>
          </p:cNvGrpSpPr>
          <p:nvPr/>
        </p:nvGrpSpPr>
        <p:grpSpPr bwMode="auto">
          <a:xfrm>
            <a:off x="774132" y="5585745"/>
            <a:ext cx="446087" cy="446087"/>
            <a:chOff x="854" y="3609"/>
            <a:chExt cx="281" cy="281"/>
          </a:xfrm>
        </p:grpSpPr>
        <p:grpSp>
          <p:nvGrpSpPr>
            <p:cNvPr id="30915" name="Group 195"/>
            <p:cNvGrpSpPr>
              <a:grpSpLocks/>
            </p:cNvGrpSpPr>
            <p:nvPr/>
          </p:nvGrpSpPr>
          <p:grpSpPr bwMode="auto">
            <a:xfrm>
              <a:off x="891" y="3616"/>
              <a:ext cx="244" cy="274"/>
              <a:chOff x="891" y="3616"/>
              <a:chExt cx="244" cy="274"/>
            </a:xfrm>
          </p:grpSpPr>
          <p:sp>
            <p:nvSpPr>
              <p:cNvPr id="30916" name="Line 196"/>
              <p:cNvSpPr>
                <a:spLocks noChangeShapeType="1"/>
              </p:cNvSpPr>
              <p:nvPr/>
            </p:nvSpPr>
            <p:spPr bwMode="auto">
              <a:xfrm>
                <a:off x="900" y="3852"/>
                <a:ext cx="234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917" name="Freeform 197"/>
              <p:cNvSpPr>
                <a:spLocks/>
              </p:cNvSpPr>
              <p:nvPr/>
            </p:nvSpPr>
            <p:spPr bwMode="auto">
              <a:xfrm>
                <a:off x="892" y="3806"/>
                <a:ext cx="243" cy="84"/>
              </a:xfrm>
              <a:custGeom>
                <a:avLst/>
                <a:gdLst>
                  <a:gd name="T0" fmla="*/ 0 w 243"/>
                  <a:gd name="T1" fmla="*/ 48 h 84"/>
                  <a:gd name="T2" fmla="*/ 97 w 243"/>
                  <a:gd name="T3" fmla="*/ 48 h 84"/>
                  <a:gd name="T4" fmla="*/ 120 w 243"/>
                  <a:gd name="T5" fmla="*/ 0 h 84"/>
                  <a:gd name="T6" fmla="*/ 154 w 243"/>
                  <a:gd name="T7" fmla="*/ 84 h 84"/>
                  <a:gd name="T8" fmla="*/ 175 w 243"/>
                  <a:gd name="T9" fmla="*/ 44 h 84"/>
                  <a:gd name="T10" fmla="*/ 243 w 243"/>
                  <a:gd name="T11" fmla="*/ 44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43" h="84">
                    <a:moveTo>
                      <a:pt x="0" y="48"/>
                    </a:moveTo>
                    <a:lnTo>
                      <a:pt x="97" y="48"/>
                    </a:lnTo>
                    <a:lnTo>
                      <a:pt x="120" y="0"/>
                    </a:lnTo>
                    <a:lnTo>
                      <a:pt x="154" y="84"/>
                    </a:lnTo>
                    <a:lnTo>
                      <a:pt x="175" y="44"/>
                    </a:lnTo>
                    <a:lnTo>
                      <a:pt x="243" y="44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918" name="Line 198"/>
              <p:cNvSpPr>
                <a:spLocks noChangeShapeType="1"/>
              </p:cNvSpPr>
              <p:nvPr/>
            </p:nvSpPr>
            <p:spPr bwMode="auto">
              <a:xfrm rot="5400000">
                <a:off x="774" y="3733"/>
                <a:ext cx="234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30919" name="Freeform 199"/>
            <p:cNvSpPr>
              <a:spLocks/>
            </p:cNvSpPr>
            <p:nvPr/>
          </p:nvSpPr>
          <p:spPr bwMode="auto">
            <a:xfrm rot="5400000">
              <a:off x="774" y="3689"/>
              <a:ext cx="243" cy="84"/>
            </a:xfrm>
            <a:custGeom>
              <a:avLst/>
              <a:gdLst>
                <a:gd name="T0" fmla="*/ 0 w 243"/>
                <a:gd name="T1" fmla="*/ 48 h 84"/>
                <a:gd name="T2" fmla="*/ 97 w 243"/>
                <a:gd name="T3" fmla="*/ 48 h 84"/>
                <a:gd name="T4" fmla="*/ 120 w 243"/>
                <a:gd name="T5" fmla="*/ 0 h 84"/>
                <a:gd name="T6" fmla="*/ 154 w 243"/>
                <a:gd name="T7" fmla="*/ 84 h 84"/>
                <a:gd name="T8" fmla="*/ 175 w 243"/>
                <a:gd name="T9" fmla="*/ 44 h 84"/>
                <a:gd name="T10" fmla="*/ 243 w 243"/>
                <a:gd name="T11" fmla="*/ 4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3" h="84">
                  <a:moveTo>
                    <a:pt x="0" y="48"/>
                  </a:moveTo>
                  <a:lnTo>
                    <a:pt x="97" y="48"/>
                  </a:lnTo>
                  <a:lnTo>
                    <a:pt x="120" y="0"/>
                  </a:lnTo>
                  <a:lnTo>
                    <a:pt x="154" y="84"/>
                  </a:lnTo>
                  <a:lnTo>
                    <a:pt x="175" y="44"/>
                  </a:lnTo>
                  <a:lnTo>
                    <a:pt x="243" y="44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01" name="Text Box 202"/>
          <p:cNvSpPr txBox="1">
            <a:spLocks noChangeArrowheads="1"/>
          </p:cNvSpPr>
          <p:nvPr/>
        </p:nvSpPr>
        <p:spPr bwMode="auto">
          <a:xfrm>
            <a:off x="5994779" y="3198715"/>
            <a:ext cx="166052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000" i="1" dirty="0">
                <a:cs typeface="Times New Roman" panose="02020603050405020304" pitchFamily="18" charset="0"/>
              </a:rPr>
              <a:t>r ≈ </a:t>
            </a:r>
            <a:r>
              <a:rPr lang="en-GB" altLang="en-US" sz="2000" dirty="0">
                <a:latin typeface="Comic Sans MS" panose="030F0702030302020204" pitchFamily="66" charset="0"/>
              </a:rPr>
              <a:t>0.864</a:t>
            </a:r>
          </a:p>
        </p:txBody>
      </p:sp>
      <p:sp>
        <p:nvSpPr>
          <p:cNvPr id="2" name="Rectangle 1"/>
          <p:cNvSpPr/>
          <p:nvPr/>
        </p:nvSpPr>
        <p:spPr>
          <a:xfrm>
            <a:off x="4800601" y="3549195"/>
            <a:ext cx="423411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This coefficient suggests a strong (but not perfect) positive correlation between the variables</a:t>
            </a:r>
            <a:endParaRPr lang="en-GB" sz="20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6469" y="1982507"/>
            <a:ext cx="735175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dirty="0">
                <a:solidFill>
                  <a:srgbClr val="000000"/>
                </a:solidFill>
                <a:latin typeface="+mn-lt"/>
              </a:rPr>
              <a:t>The scatter diagram of the data is the following</a:t>
            </a:r>
          </a:p>
        </p:txBody>
      </p:sp>
      <p:sp>
        <p:nvSpPr>
          <p:cNvPr id="188" name="Text Box 126" descr="Parchment"/>
          <p:cNvSpPr txBox="1">
            <a:spLocks noChangeArrowheads="1"/>
          </p:cNvSpPr>
          <p:nvPr/>
        </p:nvSpPr>
        <p:spPr bwMode="auto">
          <a:xfrm>
            <a:off x="264319" y="-8280"/>
            <a:ext cx="8812211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200" dirty="0">
                <a:solidFill>
                  <a:srgbClr val="000000"/>
                </a:solidFill>
                <a:latin typeface="+mn-lt"/>
              </a:rPr>
              <a:t>The table shows data from 10 athletes competing in a track and field competition. It includes the length of their longest jump, and the maximum speed they reached on their approach </a:t>
            </a:r>
          </a:p>
        </p:txBody>
      </p:sp>
      <p:sp>
        <p:nvSpPr>
          <p:cNvPr id="178" name="Rectangle 177">
            <a:hlinkClick r:id="rId3"/>
            <a:extLst>
              <a:ext uri="{FF2B5EF4-FFF2-40B4-BE49-F238E27FC236}">
                <a16:creationId xmlns:a16="http://schemas.microsoft.com/office/drawing/2014/main" id="{123354EB-316D-40CA-91D2-893088B06F59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9" name="Rectangle 178">
            <a:hlinkClick r:id="rId3"/>
            <a:extLst>
              <a:ext uri="{FF2B5EF4-FFF2-40B4-BE49-F238E27FC236}">
                <a16:creationId xmlns:a16="http://schemas.microsoft.com/office/drawing/2014/main" id="{FF1D5436-E7CD-4FDC-946D-CE46ADCA19C0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4E15AEB-7206-12FC-DACF-76D1264B7F48}"/>
              </a:ext>
            </a:extLst>
          </p:cNvPr>
          <p:cNvSpPr/>
          <p:nvPr/>
        </p:nvSpPr>
        <p:spPr>
          <a:xfrm>
            <a:off x="4833682" y="4521613"/>
            <a:ext cx="423411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In cases like this we may not be convinced that a linear model is appropriate for the data</a:t>
            </a:r>
            <a:endParaRPr lang="en-GB" sz="20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0F540C1-CE49-C521-501C-294E16C1C564}"/>
              </a:ext>
            </a:extLst>
          </p:cNvPr>
          <p:cNvSpPr/>
          <p:nvPr/>
        </p:nvSpPr>
        <p:spPr>
          <a:xfrm>
            <a:off x="4873625" y="5432748"/>
            <a:ext cx="423411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We may therefore wish to focus on the trend of the data, either upward or downward</a:t>
            </a:r>
            <a:endParaRPr lang="en-GB" sz="20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580833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84" grpId="0" animBg="1"/>
      <p:bldP spid="30885" grpId="0" animBg="1"/>
      <p:bldP spid="30886" grpId="0" animBg="1"/>
      <p:bldP spid="30887" grpId="0" animBg="1"/>
      <p:bldP spid="30888" grpId="0" animBg="1"/>
      <p:bldP spid="30889" grpId="0" animBg="1"/>
      <p:bldP spid="30890" grpId="0" animBg="1"/>
      <p:bldP spid="30891" grpId="0" animBg="1"/>
      <p:bldP spid="30893" grpId="0" animBg="1"/>
      <p:bldP spid="30894" grpId="0" animBg="1"/>
      <p:bldP spid="30896" grpId="0" animBg="1"/>
      <p:bldP spid="201" grpId="0" autoUpdateAnimBg="0"/>
      <p:bldP spid="2" grpId="0"/>
      <p:bldP spid="3" grpId="0"/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47" name="Rectangle 127"/>
          <p:cNvSpPr>
            <a:spLocks noChangeArrowheads="1"/>
          </p:cNvSpPr>
          <p:nvPr/>
        </p:nvSpPr>
        <p:spPr bwMode="auto">
          <a:xfrm>
            <a:off x="8310703" y="1630002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4.28</a:t>
            </a:r>
          </a:p>
        </p:txBody>
      </p:sp>
      <p:sp>
        <p:nvSpPr>
          <p:cNvPr id="30848" name="Rectangle 128"/>
          <p:cNvSpPr>
            <a:spLocks noChangeArrowheads="1"/>
          </p:cNvSpPr>
          <p:nvPr/>
        </p:nvSpPr>
        <p:spPr bwMode="auto">
          <a:xfrm>
            <a:off x="7701103" y="1630002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3.89</a:t>
            </a:r>
          </a:p>
        </p:txBody>
      </p:sp>
      <p:sp>
        <p:nvSpPr>
          <p:cNvPr id="30849" name="Rectangle 129"/>
          <p:cNvSpPr>
            <a:spLocks noChangeArrowheads="1"/>
          </p:cNvSpPr>
          <p:nvPr/>
        </p:nvSpPr>
        <p:spPr bwMode="auto">
          <a:xfrm>
            <a:off x="7091503" y="1630002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3.94</a:t>
            </a:r>
          </a:p>
        </p:txBody>
      </p:sp>
      <p:sp>
        <p:nvSpPr>
          <p:cNvPr id="30850" name="Rectangle 130"/>
          <p:cNvSpPr>
            <a:spLocks noChangeArrowheads="1"/>
          </p:cNvSpPr>
          <p:nvPr/>
        </p:nvSpPr>
        <p:spPr bwMode="auto">
          <a:xfrm>
            <a:off x="6481903" y="1630002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4.58</a:t>
            </a:r>
          </a:p>
        </p:txBody>
      </p:sp>
      <p:sp>
        <p:nvSpPr>
          <p:cNvPr id="30851" name="Rectangle 131"/>
          <p:cNvSpPr>
            <a:spLocks noChangeArrowheads="1"/>
          </p:cNvSpPr>
          <p:nvPr/>
        </p:nvSpPr>
        <p:spPr bwMode="auto">
          <a:xfrm>
            <a:off x="5872303" y="1630002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4.62</a:t>
            </a:r>
          </a:p>
        </p:txBody>
      </p:sp>
      <p:sp>
        <p:nvSpPr>
          <p:cNvPr id="30852" name="Rectangle 132"/>
          <p:cNvSpPr>
            <a:spLocks noChangeArrowheads="1"/>
          </p:cNvSpPr>
          <p:nvPr/>
        </p:nvSpPr>
        <p:spPr bwMode="auto">
          <a:xfrm>
            <a:off x="5261116" y="1630002"/>
            <a:ext cx="741362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5.22</a:t>
            </a:r>
          </a:p>
        </p:txBody>
      </p:sp>
      <p:sp>
        <p:nvSpPr>
          <p:cNvPr id="30853" name="Rectangle 133"/>
          <p:cNvSpPr>
            <a:spLocks noChangeArrowheads="1"/>
          </p:cNvSpPr>
          <p:nvPr/>
        </p:nvSpPr>
        <p:spPr bwMode="auto">
          <a:xfrm>
            <a:off x="4653103" y="1630002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4.31</a:t>
            </a:r>
          </a:p>
        </p:txBody>
      </p:sp>
      <p:sp>
        <p:nvSpPr>
          <p:cNvPr id="30854" name="Rectangle 134"/>
          <p:cNvSpPr>
            <a:spLocks noChangeArrowheads="1"/>
          </p:cNvSpPr>
          <p:nvPr/>
        </p:nvSpPr>
        <p:spPr bwMode="auto">
          <a:xfrm>
            <a:off x="4043503" y="1630002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4.38</a:t>
            </a:r>
          </a:p>
        </p:txBody>
      </p:sp>
      <p:sp>
        <p:nvSpPr>
          <p:cNvPr id="30855" name="Rectangle 135"/>
          <p:cNvSpPr>
            <a:spLocks noChangeArrowheads="1"/>
          </p:cNvSpPr>
          <p:nvPr/>
        </p:nvSpPr>
        <p:spPr bwMode="auto">
          <a:xfrm>
            <a:off x="3433903" y="1630002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5.29</a:t>
            </a:r>
          </a:p>
        </p:txBody>
      </p:sp>
      <p:sp>
        <p:nvSpPr>
          <p:cNvPr id="30856" name="Rectangle 136"/>
          <p:cNvSpPr>
            <a:spLocks noChangeArrowheads="1"/>
          </p:cNvSpPr>
          <p:nvPr/>
        </p:nvSpPr>
        <p:spPr bwMode="auto">
          <a:xfrm>
            <a:off x="2824303" y="1630002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4.64</a:t>
            </a:r>
          </a:p>
        </p:txBody>
      </p:sp>
      <p:sp>
        <p:nvSpPr>
          <p:cNvPr id="30857" name="Rectangle 137"/>
          <p:cNvSpPr>
            <a:spLocks noChangeArrowheads="1"/>
          </p:cNvSpPr>
          <p:nvPr/>
        </p:nvSpPr>
        <p:spPr bwMode="auto">
          <a:xfrm>
            <a:off x="564532" y="1219592"/>
            <a:ext cx="2116308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1600" dirty="0">
                <a:solidFill>
                  <a:schemeClr val="accent2"/>
                </a:solidFill>
                <a:latin typeface="Comic Sans MS" panose="030F0702030302020204" pitchFamily="66" charset="0"/>
              </a:rPr>
              <a:t>Rank of </a:t>
            </a:r>
            <a:r>
              <a:rPr lang="en-GB" altLang="en-US" sz="1600" i="1" dirty="0">
                <a:solidFill>
                  <a:schemeClr val="accent2"/>
                </a:solidFill>
                <a:cs typeface="Times New Roman" panose="02020603050405020304" pitchFamily="18" charset="0"/>
              </a:rPr>
              <a:t>x</a:t>
            </a:r>
            <a:endParaRPr lang="en-GB" altLang="en-US" sz="1600" dirty="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  <p:sp>
        <p:nvSpPr>
          <p:cNvPr id="30858" name="Rectangle 138"/>
          <p:cNvSpPr>
            <a:spLocks noChangeArrowheads="1"/>
          </p:cNvSpPr>
          <p:nvPr/>
        </p:nvSpPr>
        <p:spPr bwMode="auto">
          <a:xfrm>
            <a:off x="8341865" y="810784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8.08</a:t>
            </a:r>
          </a:p>
        </p:txBody>
      </p:sp>
      <p:sp>
        <p:nvSpPr>
          <p:cNvPr id="30859" name="Rectangle 139"/>
          <p:cNvSpPr>
            <a:spLocks noChangeArrowheads="1"/>
          </p:cNvSpPr>
          <p:nvPr/>
        </p:nvSpPr>
        <p:spPr bwMode="auto">
          <a:xfrm>
            <a:off x="7732265" y="810784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7.28</a:t>
            </a:r>
          </a:p>
        </p:txBody>
      </p:sp>
      <p:sp>
        <p:nvSpPr>
          <p:cNvPr id="30860" name="Rectangle 140"/>
          <p:cNvSpPr>
            <a:spLocks noChangeArrowheads="1"/>
          </p:cNvSpPr>
          <p:nvPr/>
        </p:nvSpPr>
        <p:spPr bwMode="auto">
          <a:xfrm>
            <a:off x="7122665" y="810784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7.46</a:t>
            </a:r>
          </a:p>
        </p:txBody>
      </p:sp>
      <p:sp>
        <p:nvSpPr>
          <p:cNvPr id="30861" name="Rectangle 141"/>
          <p:cNvSpPr>
            <a:spLocks noChangeArrowheads="1"/>
          </p:cNvSpPr>
          <p:nvPr/>
        </p:nvSpPr>
        <p:spPr bwMode="auto">
          <a:xfrm>
            <a:off x="6513065" y="810784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8.72</a:t>
            </a:r>
          </a:p>
        </p:txBody>
      </p:sp>
      <p:sp>
        <p:nvSpPr>
          <p:cNvPr id="30862" name="Rectangle 142"/>
          <p:cNvSpPr>
            <a:spLocks noChangeArrowheads="1"/>
          </p:cNvSpPr>
          <p:nvPr/>
        </p:nvSpPr>
        <p:spPr bwMode="auto">
          <a:xfrm>
            <a:off x="5903465" y="810784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8.84</a:t>
            </a:r>
          </a:p>
        </p:txBody>
      </p:sp>
      <p:sp>
        <p:nvSpPr>
          <p:cNvPr id="30863" name="Rectangle 143"/>
          <p:cNvSpPr>
            <a:spLocks noChangeArrowheads="1"/>
          </p:cNvSpPr>
          <p:nvPr/>
        </p:nvSpPr>
        <p:spPr bwMode="auto">
          <a:xfrm>
            <a:off x="5292278" y="810784"/>
            <a:ext cx="741362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8.96</a:t>
            </a:r>
          </a:p>
        </p:txBody>
      </p:sp>
      <p:sp>
        <p:nvSpPr>
          <p:cNvPr id="30864" name="Rectangle 144"/>
          <p:cNvSpPr>
            <a:spLocks noChangeArrowheads="1"/>
          </p:cNvSpPr>
          <p:nvPr/>
        </p:nvSpPr>
        <p:spPr bwMode="auto">
          <a:xfrm>
            <a:off x="4684265" y="810784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8.47</a:t>
            </a:r>
          </a:p>
        </p:txBody>
      </p:sp>
      <p:sp>
        <p:nvSpPr>
          <p:cNvPr id="30865" name="Rectangle 145"/>
          <p:cNvSpPr>
            <a:spLocks noChangeArrowheads="1"/>
          </p:cNvSpPr>
          <p:nvPr/>
        </p:nvSpPr>
        <p:spPr bwMode="auto">
          <a:xfrm>
            <a:off x="4074665" y="810784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8.57</a:t>
            </a:r>
          </a:p>
        </p:txBody>
      </p:sp>
      <p:sp>
        <p:nvSpPr>
          <p:cNvPr id="30866" name="Rectangle 146"/>
          <p:cNvSpPr>
            <a:spLocks noChangeArrowheads="1"/>
          </p:cNvSpPr>
          <p:nvPr/>
        </p:nvSpPr>
        <p:spPr bwMode="auto">
          <a:xfrm>
            <a:off x="3465065" y="810784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8.92</a:t>
            </a:r>
          </a:p>
        </p:txBody>
      </p:sp>
      <p:sp>
        <p:nvSpPr>
          <p:cNvPr id="30867" name="Rectangle 147"/>
          <p:cNvSpPr>
            <a:spLocks noChangeArrowheads="1"/>
          </p:cNvSpPr>
          <p:nvPr/>
        </p:nvSpPr>
        <p:spPr bwMode="auto">
          <a:xfrm>
            <a:off x="2855465" y="810784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8.68</a:t>
            </a:r>
          </a:p>
        </p:txBody>
      </p:sp>
      <p:sp>
        <p:nvSpPr>
          <p:cNvPr id="30868" name="Rectangle 148"/>
          <p:cNvSpPr>
            <a:spLocks noChangeArrowheads="1"/>
          </p:cNvSpPr>
          <p:nvPr/>
        </p:nvSpPr>
        <p:spPr bwMode="auto">
          <a:xfrm>
            <a:off x="296081" y="824306"/>
            <a:ext cx="2460959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1600" dirty="0">
                <a:solidFill>
                  <a:schemeClr val="accent2"/>
                </a:solidFill>
                <a:latin typeface="Comic Sans MS" panose="030F0702030302020204" pitchFamily="66" charset="0"/>
              </a:rPr>
              <a:t>Maximum speed (</a:t>
            </a:r>
            <a:r>
              <a:rPr lang="en-GB" altLang="en-US" sz="1600" i="1" dirty="0">
                <a:solidFill>
                  <a:schemeClr val="accent2"/>
                </a:solidFill>
                <a:cs typeface="Times New Roman" panose="02020603050405020304" pitchFamily="18" charset="0"/>
              </a:rPr>
              <a:t>x</a:t>
            </a:r>
            <a:r>
              <a:rPr lang="en-GB" altLang="en-US" sz="1600" dirty="0">
                <a:solidFill>
                  <a:schemeClr val="accent2"/>
                </a:solidFill>
                <a:latin typeface="Comic Sans MS" panose="030F0702030302020204" pitchFamily="66" charset="0"/>
              </a:rPr>
              <a:t>) ms</a:t>
            </a:r>
            <a:r>
              <a:rPr lang="en-GB" altLang="en-US" sz="1600" baseline="30000" dirty="0">
                <a:solidFill>
                  <a:schemeClr val="accent2"/>
                </a:solidFill>
                <a:latin typeface="Comic Sans MS" panose="030F0702030302020204" pitchFamily="66" charset="0"/>
              </a:rPr>
              <a:t>-1</a:t>
            </a:r>
          </a:p>
        </p:txBody>
      </p:sp>
      <p:sp>
        <p:nvSpPr>
          <p:cNvPr id="30869" name="Line 149"/>
          <p:cNvSpPr>
            <a:spLocks noChangeShapeType="1"/>
          </p:cNvSpPr>
          <p:nvPr/>
        </p:nvSpPr>
        <p:spPr bwMode="auto">
          <a:xfrm>
            <a:off x="242439" y="810784"/>
            <a:ext cx="8759952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70" name="Line 150"/>
          <p:cNvSpPr>
            <a:spLocks noChangeShapeType="1"/>
          </p:cNvSpPr>
          <p:nvPr/>
        </p:nvSpPr>
        <p:spPr bwMode="auto">
          <a:xfrm>
            <a:off x="242439" y="1206072"/>
            <a:ext cx="875995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71" name="Line 151"/>
          <p:cNvSpPr>
            <a:spLocks noChangeShapeType="1"/>
          </p:cNvSpPr>
          <p:nvPr/>
        </p:nvSpPr>
        <p:spPr bwMode="auto">
          <a:xfrm>
            <a:off x="242439" y="1601359"/>
            <a:ext cx="8759952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72" name="Line 152"/>
          <p:cNvSpPr>
            <a:spLocks noChangeShapeType="1"/>
          </p:cNvSpPr>
          <p:nvPr/>
        </p:nvSpPr>
        <p:spPr bwMode="auto">
          <a:xfrm>
            <a:off x="242440" y="810784"/>
            <a:ext cx="0" cy="790575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73" name="Line 153"/>
          <p:cNvSpPr>
            <a:spLocks noChangeShapeType="1"/>
          </p:cNvSpPr>
          <p:nvPr/>
        </p:nvSpPr>
        <p:spPr bwMode="auto">
          <a:xfrm>
            <a:off x="2909440" y="810784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74" name="Line 154"/>
          <p:cNvSpPr>
            <a:spLocks noChangeShapeType="1"/>
          </p:cNvSpPr>
          <p:nvPr/>
        </p:nvSpPr>
        <p:spPr bwMode="auto">
          <a:xfrm>
            <a:off x="3519040" y="810784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75" name="Line 155"/>
          <p:cNvSpPr>
            <a:spLocks noChangeShapeType="1"/>
          </p:cNvSpPr>
          <p:nvPr/>
        </p:nvSpPr>
        <p:spPr bwMode="auto">
          <a:xfrm>
            <a:off x="4128640" y="810784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76" name="Line 156"/>
          <p:cNvSpPr>
            <a:spLocks noChangeShapeType="1"/>
          </p:cNvSpPr>
          <p:nvPr/>
        </p:nvSpPr>
        <p:spPr bwMode="auto">
          <a:xfrm>
            <a:off x="4738240" y="810784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77" name="Line 157"/>
          <p:cNvSpPr>
            <a:spLocks noChangeShapeType="1"/>
          </p:cNvSpPr>
          <p:nvPr/>
        </p:nvSpPr>
        <p:spPr bwMode="auto">
          <a:xfrm>
            <a:off x="5347840" y="810784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78" name="Line 158"/>
          <p:cNvSpPr>
            <a:spLocks noChangeShapeType="1"/>
          </p:cNvSpPr>
          <p:nvPr/>
        </p:nvSpPr>
        <p:spPr bwMode="auto">
          <a:xfrm>
            <a:off x="5957440" y="810784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79" name="Line 159"/>
          <p:cNvSpPr>
            <a:spLocks noChangeShapeType="1"/>
          </p:cNvSpPr>
          <p:nvPr/>
        </p:nvSpPr>
        <p:spPr bwMode="auto">
          <a:xfrm>
            <a:off x="6567040" y="810784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80" name="Line 160"/>
          <p:cNvSpPr>
            <a:spLocks noChangeShapeType="1"/>
          </p:cNvSpPr>
          <p:nvPr/>
        </p:nvSpPr>
        <p:spPr bwMode="auto">
          <a:xfrm>
            <a:off x="7176640" y="810784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81" name="Line 161"/>
          <p:cNvSpPr>
            <a:spLocks noChangeShapeType="1"/>
          </p:cNvSpPr>
          <p:nvPr/>
        </p:nvSpPr>
        <p:spPr bwMode="auto">
          <a:xfrm>
            <a:off x="7786240" y="810784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82" name="Line 162"/>
          <p:cNvSpPr>
            <a:spLocks noChangeShapeType="1"/>
          </p:cNvSpPr>
          <p:nvPr/>
        </p:nvSpPr>
        <p:spPr bwMode="auto">
          <a:xfrm>
            <a:off x="8395840" y="810784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83" name="Line 163"/>
          <p:cNvSpPr>
            <a:spLocks noChangeShapeType="1"/>
          </p:cNvSpPr>
          <p:nvPr/>
        </p:nvSpPr>
        <p:spPr bwMode="auto">
          <a:xfrm>
            <a:off x="9003515" y="810784"/>
            <a:ext cx="0" cy="790575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96" name="Text Box 176" descr="Parchment"/>
          <p:cNvSpPr txBox="1">
            <a:spLocks noChangeArrowheads="1"/>
          </p:cNvSpPr>
          <p:nvPr/>
        </p:nvSpPr>
        <p:spPr bwMode="auto">
          <a:xfrm>
            <a:off x="4833682" y="2462990"/>
            <a:ext cx="4201037" cy="646331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latin typeface="Comic Sans MS" panose="030F0702030302020204" pitchFamily="66" charset="0"/>
              </a:rPr>
              <a:t>For this example we can assign each </a:t>
            </a:r>
            <a:r>
              <a:rPr lang="en-GB" altLang="en-US" sz="1600" i="1" dirty="0">
                <a:cs typeface="Times New Roman" panose="02020603050405020304" pitchFamily="18" charset="0"/>
              </a:rPr>
              <a:t>x</a:t>
            </a:r>
            <a:r>
              <a:rPr lang="en-GB" altLang="en-US" sz="1800" dirty="0">
                <a:latin typeface="Comic Sans MS" panose="030F0702030302020204" pitchFamily="66" charset="0"/>
              </a:rPr>
              <a:t>-value a rank</a:t>
            </a:r>
          </a:p>
        </p:txBody>
      </p:sp>
      <p:sp>
        <p:nvSpPr>
          <p:cNvPr id="201" name="Text Box 202"/>
          <p:cNvSpPr txBox="1">
            <a:spLocks noChangeArrowheads="1"/>
          </p:cNvSpPr>
          <p:nvPr/>
        </p:nvSpPr>
        <p:spPr bwMode="auto">
          <a:xfrm>
            <a:off x="4821378" y="3132443"/>
            <a:ext cx="425462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A rank of 1 corresponds to the smallest value</a:t>
            </a:r>
          </a:p>
        </p:txBody>
      </p:sp>
      <p:sp>
        <p:nvSpPr>
          <p:cNvPr id="2" name="Rectangle 1"/>
          <p:cNvSpPr/>
          <p:nvPr/>
        </p:nvSpPr>
        <p:spPr>
          <a:xfrm>
            <a:off x="4813315" y="3440522"/>
            <a:ext cx="423411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          , rank 2 corresponds to the second smallest, and so on</a:t>
            </a:r>
            <a:endParaRPr lang="en-GB" sz="20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765002" y="4026936"/>
            <a:ext cx="431100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Now we plot the scatter diagram of the ranked data.</a:t>
            </a:r>
          </a:p>
        </p:txBody>
      </p:sp>
      <p:sp>
        <p:nvSpPr>
          <p:cNvPr id="188" name="Text Box 126" descr="Parchment"/>
          <p:cNvSpPr txBox="1">
            <a:spLocks noChangeArrowheads="1"/>
          </p:cNvSpPr>
          <p:nvPr/>
        </p:nvSpPr>
        <p:spPr bwMode="auto">
          <a:xfrm>
            <a:off x="264319" y="-8280"/>
            <a:ext cx="881221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dirty="0">
                <a:solidFill>
                  <a:srgbClr val="000000"/>
                </a:solidFill>
                <a:latin typeface="+mn-lt"/>
              </a:rPr>
              <a:t>One way to do this is to consider the relationship between each variable’s ranks instead of the raw values</a:t>
            </a:r>
          </a:p>
        </p:txBody>
      </p:sp>
      <p:sp>
        <p:nvSpPr>
          <p:cNvPr id="178" name="Rectangle 177">
            <a:hlinkClick r:id="rId3"/>
            <a:extLst>
              <a:ext uri="{FF2B5EF4-FFF2-40B4-BE49-F238E27FC236}">
                <a16:creationId xmlns:a16="http://schemas.microsoft.com/office/drawing/2014/main" id="{123354EB-316D-40CA-91D2-893088B06F59}"/>
              </a:ext>
            </a:extLst>
          </p:cNvPr>
          <p:cNvSpPr/>
          <p:nvPr/>
        </p:nvSpPr>
        <p:spPr>
          <a:xfrm>
            <a:off x="5086364" y="1701844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9" name="Rectangle 178">
            <a:hlinkClick r:id="rId3"/>
            <a:extLst>
              <a:ext uri="{FF2B5EF4-FFF2-40B4-BE49-F238E27FC236}">
                <a16:creationId xmlns:a16="http://schemas.microsoft.com/office/drawing/2014/main" id="{FF1D5436-E7CD-4FDC-946D-CE46ADCA19C0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0F540C1-CE49-C521-501C-294E16C1C564}"/>
              </a:ext>
            </a:extLst>
          </p:cNvPr>
          <p:cNvSpPr/>
          <p:nvPr/>
        </p:nvSpPr>
        <p:spPr>
          <a:xfrm>
            <a:off x="4774488" y="5680274"/>
            <a:ext cx="423411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This indicates a strong upward but no necessarily linear trend in the     original data</a:t>
            </a:r>
            <a:endParaRPr lang="en-GB" sz="20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6" name="Rectangle 127">
            <a:extLst>
              <a:ext uri="{FF2B5EF4-FFF2-40B4-BE49-F238E27FC236}">
                <a16:creationId xmlns:a16="http://schemas.microsoft.com/office/drawing/2014/main" id="{70626E2C-9467-4100-5745-CC214E4F09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40740" y="1996985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7" name="Rectangle 128">
            <a:extLst>
              <a:ext uri="{FF2B5EF4-FFF2-40B4-BE49-F238E27FC236}">
                <a16:creationId xmlns:a16="http://schemas.microsoft.com/office/drawing/2014/main" id="{6583063F-C032-2AF0-2538-E584CFC0D7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31140" y="1996985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8" name="Rectangle 129">
            <a:extLst>
              <a:ext uri="{FF2B5EF4-FFF2-40B4-BE49-F238E27FC236}">
                <a16:creationId xmlns:a16="http://schemas.microsoft.com/office/drawing/2014/main" id="{30AAFEC8-B785-3895-48DC-86CBC2C6D1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21540" y="1996985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9" name="Rectangle 130">
            <a:extLst>
              <a:ext uri="{FF2B5EF4-FFF2-40B4-BE49-F238E27FC236}">
                <a16:creationId xmlns:a16="http://schemas.microsoft.com/office/drawing/2014/main" id="{8B44B288-5AE0-94E1-C406-022534AED7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11940" y="1996985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6</a:t>
            </a:r>
          </a:p>
        </p:txBody>
      </p:sp>
      <p:sp>
        <p:nvSpPr>
          <p:cNvPr id="10" name="Rectangle 131">
            <a:extLst>
              <a:ext uri="{FF2B5EF4-FFF2-40B4-BE49-F238E27FC236}">
                <a16:creationId xmlns:a16="http://schemas.microsoft.com/office/drawing/2014/main" id="{18509E93-4F15-3B68-ADF6-C702D3873E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02340" y="1996985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7</a:t>
            </a:r>
          </a:p>
        </p:txBody>
      </p:sp>
      <p:sp>
        <p:nvSpPr>
          <p:cNvPr id="11" name="Rectangle 132">
            <a:extLst>
              <a:ext uri="{FF2B5EF4-FFF2-40B4-BE49-F238E27FC236}">
                <a16:creationId xmlns:a16="http://schemas.microsoft.com/office/drawing/2014/main" id="{387AA22E-2E8A-F337-50EC-E680D7FD34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1153" y="1996985"/>
            <a:ext cx="741362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9</a:t>
            </a:r>
          </a:p>
        </p:txBody>
      </p:sp>
      <p:sp>
        <p:nvSpPr>
          <p:cNvPr id="12" name="Rectangle 133">
            <a:extLst>
              <a:ext uri="{FF2B5EF4-FFF2-40B4-BE49-F238E27FC236}">
                <a16:creationId xmlns:a16="http://schemas.microsoft.com/office/drawing/2014/main" id="{B2204BD2-A417-DB48-2D5C-2CA8307351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40" y="1996985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13" name="Rectangle 134">
            <a:extLst>
              <a:ext uri="{FF2B5EF4-FFF2-40B4-BE49-F238E27FC236}">
                <a16:creationId xmlns:a16="http://schemas.microsoft.com/office/drawing/2014/main" id="{D709F741-3ECD-6AF3-A164-9E0ACB2736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73540" y="1996985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5</a:t>
            </a:r>
          </a:p>
        </p:txBody>
      </p:sp>
      <p:sp>
        <p:nvSpPr>
          <p:cNvPr id="14" name="Rectangle 135">
            <a:extLst>
              <a:ext uri="{FF2B5EF4-FFF2-40B4-BE49-F238E27FC236}">
                <a16:creationId xmlns:a16="http://schemas.microsoft.com/office/drawing/2014/main" id="{6FAAF69B-0FC7-3BA9-7C79-86922E2118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63940" y="1996985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10</a:t>
            </a:r>
          </a:p>
        </p:txBody>
      </p:sp>
      <p:sp>
        <p:nvSpPr>
          <p:cNvPr id="15" name="Rectangle 136">
            <a:extLst>
              <a:ext uri="{FF2B5EF4-FFF2-40B4-BE49-F238E27FC236}">
                <a16:creationId xmlns:a16="http://schemas.microsoft.com/office/drawing/2014/main" id="{085F7EDD-F960-244C-C54C-9FBC2FD6D7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4340" y="1996985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8</a:t>
            </a:r>
          </a:p>
        </p:txBody>
      </p:sp>
      <p:sp>
        <p:nvSpPr>
          <p:cNvPr id="16" name="Rectangle 137">
            <a:extLst>
              <a:ext uri="{FF2B5EF4-FFF2-40B4-BE49-F238E27FC236}">
                <a16:creationId xmlns:a16="http://schemas.microsoft.com/office/drawing/2014/main" id="{B0083A1A-0909-B4C5-9327-8AEF83E433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407" y="2010505"/>
            <a:ext cx="2116308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1600" dirty="0">
                <a:solidFill>
                  <a:schemeClr val="accent2"/>
                </a:solidFill>
                <a:latin typeface="Comic Sans MS" panose="030F0702030302020204" pitchFamily="66" charset="0"/>
              </a:rPr>
              <a:t>Rank of </a:t>
            </a:r>
            <a:r>
              <a:rPr lang="en-GB" altLang="en-US" sz="1600" i="1" dirty="0">
                <a:solidFill>
                  <a:schemeClr val="accent2"/>
                </a:solidFill>
                <a:cs typeface="Times New Roman" panose="02020603050405020304" pitchFamily="18" charset="0"/>
              </a:rPr>
              <a:t>y</a:t>
            </a:r>
            <a:endParaRPr lang="en-GB" altLang="en-US" sz="1600" dirty="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Rectangle 138">
            <a:extLst>
              <a:ext uri="{FF2B5EF4-FFF2-40B4-BE49-F238E27FC236}">
                <a16:creationId xmlns:a16="http://schemas.microsoft.com/office/drawing/2014/main" id="{2482113A-E266-A818-0F43-8E40CAEDFB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19641" y="1219592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18" name="Rectangle 139">
            <a:extLst>
              <a:ext uri="{FF2B5EF4-FFF2-40B4-BE49-F238E27FC236}">
                <a16:creationId xmlns:a16="http://schemas.microsoft.com/office/drawing/2014/main" id="{E9F1A0DC-6B33-27A8-2933-418A05CEB7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8424" y="1221624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19" name="Rectangle 140">
            <a:extLst>
              <a:ext uri="{FF2B5EF4-FFF2-40B4-BE49-F238E27FC236}">
                <a16:creationId xmlns:a16="http://schemas.microsoft.com/office/drawing/2014/main" id="{4DF65391-2375-F516-C4AF-F6028E63F9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08824" y="1221624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20" name="Rectangle 141">
            <a:extLst>
              <a:ext uri="{FF2B5EF4-FFF2-40B4-BE49-F238E27FC236}">
                <a16:creationId xmlns:a16="http://schemas.microsoft.com/office/drawing/2014/main" id="{DBC904AF-E5A0-4B61-BE68-9901CABB52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99224" y="1221624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7</a:t>
            </a:r>
          </a:p>
        </p:txBody>
      </p:sp>
      <p:sp>
        <p:nvSpPr>
          <p:cNvPr id="21" name="Rectangle 142">
            <a:extLst>
              <a:ext uri="{FF2B5EF4-FFF2-40B4-BE49-F238E27FC236}">
                <a16:creationId xmlns:a16="http://schemas.microsoft.com/office/drawing/2014/main" id="{EDD50370-2424-544E-8F3D-C182E20000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89624" y="1221624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8</a:t>
            </a:r>
          </a:p>
        </p:txBody>
      </p:sp>
      <p:sp>
        <p:nvSpPr>
          <p:cNvPr id="22" name="Rectangle 143">
            <a:extLst>
              <a:ext uri="{FF2B5EF4-FFF2-40B4-BE49-F238E27FC236}">
                <a16:creationId xmlns:a16="http://schemas.microsoft.com/office/drawing/2014/main" id="{929EFBB7-B4C2-4638-4CD9-FF94A14000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78437" y="1221624"/>
            <a:ext cx="741362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10</a:t>
            </a:r>
          </a:p>
        </p:txBody>
      </p:sp>
      <p:sp>
        <p:nvSpPr>
          <p:cNvPr id="23" name="Rectangle 144">
            <a:extLst>
              <a:ext uri="{FF2B5EF4-FFF2-40B4-BE49-F238E27FC236}">
                <a16:creationId xmlns:a16="http://schemas.microsoft.com/office/drawing/2014/main" id="{2603D261-2276-FC33-D9B7-2A4B575E05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0424" y="1221624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24" name="Rectangle 145">
            <a:extLst>
              <a:ext uri="{FF2B5EF4-FFF2-40B4-BE49-F238E27FC236}">
                <a16:creationId xmlns:a16="http://schemas.microsoft.com/office/drawing/2014/main" id="{BE683279-E6C6-BA75-EC86-1024760E36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0824" y="1221624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5</a:t>
            </a:r>
          </a:p>
        </p:txBody>
      </p:sp>
      <p:sp>
        <p:nvSpPr>
          <p:cNvPr id="25" name="Rectangle 146">
            <a:extLst>
              <a:ext uri="{FF2B5EF4-FFF2-40B4-BE49-F238E27FC236}">
                <a16:creationId xmlns:a16="http://schemas.microsoft.com/office/drawing/2014/main" id="{3669BD2B-708A-5E2F-5B4F-8CEC64373B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51224" y="1221624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9</a:t>
            </a:r>
          </a:p>
        </p:txBody>
      </p:sp>
      <p:sp>
        <p:nvSpPr>
          <p:cNvPr id="26" name="Rectangle 147">
            <a:extLst>
              <a:ext uri="{FF2B5EF4-FFF2-40B4-BE49-F238E27FC236}">
                <a16:creationId xmlns:a16="http://schemas.microsoft.com/office/drawing/2014/main" id="{E9646A5D-5E92-8890-532D-607E7724AE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1624" y="1221624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6</a:t>
            </a:r>
          </a:p>
        </p:txBody>
      </p:sp>
      <p:sp>
        <p:nvSpPr>
          <p:cNvPr id="27" name="Rectangle 148">
            <a:extLst>
              <a:ext uri="{FF2B5EF4-FFF2-40B4-BE49-F238E27FC236}">
                <a16:creationId xmlns:a16="http://schemas.microsoft.com/office/drawing/2014/main" id="{FD7DFD5F-5152-BD0D-20F1-6BCCE11DE9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8965" y="1615219"/>
            <a:ext cx="2156950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1600" dirty="0">
                <a:solidFill>
                  <a:schemeClr val="accent2"/>
                </a:solidFill>
                <a:latin typeface="Comic Sans MS" panose="030F0702030302020204" pitchFamily="66" charset="0"/>
              </a:rPr>
              <a:t>Longest jump (</a:t>
            </a:r>
            <a:r>
              <a:rPr lang="en-GB" altLang="en-US" sz="1600" i="1" dirty="0">
                <a:solidFill>
                  <a:schemeClr val="accent2"/>
                </a:solidFill>
                <a:cs typeface="Times New Roman" panose="02020603050405020304" pitchFamily="18" charset="0"/>
              </a:rPr>
              <a:t>y</a:t>
            </a:r>
            <a:r>
              <a:rPr lang="en-GB" altLang="en-US" sz="1600" dirty="0">
                <a:solidFill>
                  <a:schemeClr val="accent2"/>
                </a:solidFill>
                <a:latin typeface="Comic Sans MS" panose="030F0702030302020204" pitchFamily="66" charset="0"/>
              </a:rPr>
              <a:t>) m</a:t>
            </a:r>
          </a:p>
        </p:txBody>
      </p:sp>
      <p:sp>
        <p:nvSpPr>
          <p:cNvPr id="29" name="Line 150">
            <a:extLst>
              <a:ext uri="{FF2B5EF4-FFF2-40B4-BE49-F238E27FC236}">
                <a16:creationId xmlns:a16="http://schemas.microsoft.com/office/drawing/2014/main" id="{481A1F0D-85FC-8939-3AB1-26E962AB2B1E}"/>
              </a:ext>
            </a:extLst>
          </p:cNvPr>
          <p:cNvSpPr>
            <a:spLocks noChangeShapeType="1"/>
          </p:cNvSpPr>
          <p:nvPr/>
        </p:nvSpPr>
        <p:spPr bwMode="auto">
          <a:xfrm>
            <a:off x="241314" y="1996985"/>
            <a:ext cx="875995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" name="Line 151">
            <a:extLst>
              <a:ext uri="{FF2B5EF4-FFF2-40B4-BE49-F238E27FC236}">
                <a16:creationId xmlns:a16="http://schemas.microsoft.com/office/drawing/2014/main" id="{4C223454-C711-69C2-7CF4-1D3B2B84D917}"/>
              </a:ext>
            </a:extLst>
          </p:cNvPr>
          <p:cNvSpPr>
            <a:spLocks noChangeShapeType="1"/>
          </p:cNvSpPr>
          <p:nvPr/>
        </p:nvSpPr>
        <p:spPr bwMode="auto">
          <a:xfrm>
            <a:off x="241314" y="2392272"/>
            <a:ext cx="8759952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" name="Line 152">
            <a:extLst>
              <a:ext uri="{FF2B5EF4-FFF2-40B4-BE49-F238E27FC236}">
                <a16:creationId xmlns:a16="http://schemas.microsoft.com/office/drawing/2014/main" id="{E4F76A5F-20EA-E78D-FEDA-1DFD63B4B5E9}"/>
              </a:ext>
            </a:extLst>
          </p:cNvPr>
          <p:cNvSpPr>
            <a:spLocks noChangeShapeType="1"/>
          </p:cNvSpPr>
          <p:nvPr/>
        </p:nvSpPr>
        <p:spPr bwMode="auto">
          <a:xfrm>
            <a:off x="241315" y="1601697"/>
            <a:ext cx="0" cy="790575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12" name="Line 153">
            <a:extLst>
              <a:ext uri="{FF2B5EF4-FFF2-40B4-BE49-F238E27FC236}">
                <a16:creationId xmlns:a16="http://schemas.microsoft.com/office/drawing/2014/main" id="{54AE504C-A1A1-8B59-06B3-5ACA56765CFC}"/>
              </a:ext>
            </a:extLst>
          </p:cNvPr>
          <p:cNvSpPr>
            <a:spLocks noChangeShapeType="1"/>
          </p:cNvSpPr>
          <p:nvPr/>
        </p:nvSpPr>
        <p:spPr bwMode="auto">
          <a:xfrm>
            <a:off x="2908315" y="1601697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13" name="Line 154">
            <a:extLst>
              <a:ext uri="{FF2B5EF4-FFF2-40B4-BE49-F238E27FC236}">
                <a16:creationId xmlns:a16="http://schemas.microsoft.com/office/drawing/2014/main" id="{82874212-69FA-28C9-02F0-30951F73BF58}"/>
              </a:ext>
            </a:extLst>
          </p:cNvPr>
          <p:cNvSpPr>
            <a:spLocks noChangeShapeType="1"/>
          </p:cNvSpPr>
          <p:nvPr/>
        </p:nvSpPr>
        <p:spPr bwMode="auto">
          <a:xfrm>
            <a:off x="3517915" y="1601697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20" name="Line 155">
            <a:extLst>
              <a:ext uri="{FF2B5EF4-FFF2-40B4-BE49-F238E27FC236}">
                <a16:creationId xmlns:a16="http://schemas.microsoft.com/office/drawing/2014/main" id="{E9B2FD98-8006-FCB7-01A4-9A79BBEE9ABF}"/>
              </a:ext>
            </a:extLst>
          </p:cNvPr>
          <p:cNvSpPr>
            <a:spLocks noChangeShapeType="1"/>
          </p:cNvSpPr>
          <p:nvPr/>
        </p:nvSpPr>
        <p:spPr bwMode="auto">
          <a:xfrm>
            <a:off x="4127515" y="1601697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21" name="Line 156">
            <a:extLst>
              <a:ext uri="{FF2B5EF4-FFF2-40B4-BE49-F238E27FC236}">
                <a16:creationId xmlns:a16="http://schemas.microsoft.com/office/drawing/2014/main" id="{745C1DD4-CF00-42E4-15FF-AC7139C6460A}"/>
              </a:ext>
            </a:extLst>
          </p:cNvPr>
          <p:cNvSpPr>
            <a:spLocks noChangeShapeType="1"/>
          </p:cNvSpPr>
          <p:nvPr/>
        </p:nvSpPr>
        <p:spPr bwMode="auto">
          <a:xfrm>
            <a:off x="4737115" y="1601697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22" name="Line 157">
            <a:extLst>
              <a:ext uri="{FF2B5EF4-FFF2-40B4-BE49-F238E27FC236}">
                <a16:creationId xmlns:a16="http://schemas.microsoft.com/office/drawing/2014/main" id="{31FA1CE1-29C4-EC06-640E-F9202A3CCF92}"/>
              </a:ext>
            </a:extLst>
          </p:cNvPr>
          <p:cNvSpPr>
            <a:spLocks noChangeShapeType="1"/>
          </p:cNvSpPr>
          <p:nvPr/>
        </p:nvSpPr>
        <p:spPr bwMode="auto">
          <a:xfrm>
            <a:off x="5346715" y="1601697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23" name="Line 158">
            <a:extLst>
              <a:ext uri="{FF2B5EF4-FFF2-40B4-BE49-F238E27FC236}">
                <a16:creationId xmlns:a16="http://schemas.microsoft.com/office/drawing/2014/main" id="{42451C22-A6C8-42FD-0E76-FBA3C93E68E6}"/>
              </a:ext>
            </a:extLst>
          </p:cNvPr>
          <p:cNvSpPr>
            <a:spLocks noChangeShapeType="1"/>
          </p:cNvSpPr>
          <p:nvPr/>
        </p:nvSpPr>
        <p:spPr bwMode="auto">
          <a:xfrm>
            <a:off x="5956315" y="1601697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24" name="Line 159">
            <a:extLst>
              <a:ext uri="{FF2B5EF4-FFF2-40B4-BE49-F238E27FC236}">
                <a16:creationId xmlns:a16="http://schemas.microsoft.com/office/drawing/2014/main" id="{2F5DF37A-F654-E1ED-E91F-BB22D25C57C1}"/>
              </a:ext>
            </a:extLst>
          </p:cNvPr>
          <p:cNvSpPr>
            <a:spLocks noChangeShapeType="1"/>
          </p:cNvSpPr>
          <p:nvPr/>
        </p:nvSpPr>
        <p:spPr bwMode="auto">
          <a:xfrm>
            <a:off x="6565915" y="1601697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25" name="Line 160">
            <a:extLst>
              <a:ext uri="{FF2B5EF4-FFF2-40B4-BE49-F238E27FC236}">
                <a16:creationId xmlns:a16="http://schemas.microsoft.com/office/drawing/2014/main" id="{A83FDDE8-8F68-FAB7-0BA8-2340581F0460}"/>
              </a:ext>
            </a:extLst>
          </p:cNvPr>
          <p:cNvSpPr>
            <a:spLocks noChangeShapeType="1"/>
          </p:cNvSpPr>
          <p:nvPr/>
        </p:nvSpPr>
        <p:spPr bwMode="auto">
          <a:xfrm>
            <a:off x="7175515" y="1601697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26" name="Line 161">
            <a:extLst>
              <a:ext uri="{FF2B5EF4-FFF2-40B4-BE49-F238E27FC236}">
                <a16:creationId xmlns:a16="http://schemas.microsoft.com/office/drawing/2014/main" id="{F5FD2EF6-D450-7D43-EEE3-385D6DE222EF}"/>
              </a:ext>
            </a:extLst>
          </p:cNvPr>
          <p:cNvSpPr>
            <a:spLocks noChangeShapeType="1"/>
          </p:cNvSpPr>
          <p:nvPr/>
        </p:nvSpPr>
        <p:spPr bwMode="auto">
          <a:xfrm>
            <a:off x="7785115" y="1601697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27" name="Line 162">
            <a:extLst>
              <a:ext uri="{FF2B5EF4-FFF2-40B4-BE49-F238E27FC236}">
                <a16:creationId xmlns:a16="http://schemas.microsoft.com/office/drawing/2014/main" id="{BD4A1821-7885-E395-5BDC-89C4055F3941}"/>
              </a:ext>
            </a:extLst>
          </p:cNvPr>
          <p:cNvSpPr>
            <a:spLocks noChangeShapeType="1"/>
          </p:cNvSpPr>
          <p:nvPr/>
        </p:nvSpPr>
        <p:spPr bwMode="auto">
          <a:xfrm>
            <a:off x="8394715" y="1601697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28" name="Line 163">
            <a:extLst>
              <a:ext uri="{FF2B5EF4-FFF2-40B4-BE49-F238E27FC236}">
                <a16:creationId xmlns:a16="http://schemas.microsoft.com/office/drawing/2014/main" id="{1FBAFDD2-A1AF-70EF-CE6B-7A5902F13E4B}"/>
              </a:ext>
            </a:extLst>
          </p:cNvPr>
          <p:cNvSpPr>
            <a:spLocks noChangeShapeType="1"/>
          </p:cNvSpPr>
          <p:nvPr/>
        </p:nvSpPr>
        <p:spPr bwMode="auto">
          <a:xfrm>
            <a:off x="9002390" y="1601697"/>
            <a:ext cx="0" cy="790575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30" name="TextBox 30929">
            <a:extLst>
              <a:ext uri="{FF2B5EF4-FFF2-40B4-BE49-F238E27FC236}">
                <a16:creationId xmlns:a16="http://schemas.microsoft.com/office/drawing/2014/main" id="{C21DC6E5-BA5F-F42D-05C6-BF6BCC502DB0}"/>
              </a:ext>
            </a:extLst>
          </p:cNvPr>
          <p:cNvSpPr txBox="1"/>
          <p:nvPr/>
        </p:nvSpPr>
        <p:spPr>
          <a:xfrm>
            <a:off x="6423290" y="2746469"/>
            <a:ext cx="265271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sz="1800" dirty="0">
                <a:latin typeface="Comic Sans MS" panose="030F0702030302020204" pitchFamily="66" charset="0"/>
              </a:rPr>
              <a:t>and each </a:t>
            </a:r>
            <a:r>
              <a:rPr lang="en-GB" altLang="en-US" sz="1800" i="1" dirty="0">
                <a:cs typeface="Times New Roman" panose="02020603050405020304" pitchFamily="18" charset="0"/>
              </a:rPr>
              <a:t>y</a:t>
            </a:r>
            <a:r>
              <a:rPr lang="en-GB" altLang="en-US" sz="1800" dirty="0">
                <a:latin typeface="Comic Sans MS" panose="030F0702030302020204" pitchFamily="66" charset="0"/>
              </a:rPr>
              <a:t>-value a rank</a:t>
            </a:r>
            <a:endParaRPr lang="en-GB" sz="1800" dirty="0"/>
          </a:p>
        </p:txBody>
      </p:sp>
      <p:grpSp>
        <p:nvGrpSpPr>
          <p:cNvPr id="31175" name="Group 31174">
            <a:extLst>
              <a:ext uri="{FF2B5EF4-FFF2-40B4-BE49-F238E27FC236}">
                <a16:creationId xmlns:a16="http://schemas.microsoft.com/office/drawing/2014/main" id="{C4A9D1F5-0457-46C1-B43D-27278D4AFAF3}"/>
              </a:ext>
            </a:extLst>
          </p:cNvPr>
          <p:cNvGrpSpPr/>
          <p:nvPr/>
        </p:nvGrpSpPr>
        <p:grpSpPr>
          <a:xfrm>
            <a:off x="140536" y="2540300"/>
            <a:ext cx="4509386" cy="4073525"/>
            <a:chOff x="140536" y="2540300"/>
            <a:chExt cx="4509386" cy="4073525"/>
          </a:xfrm>
        </p:grpSpPr>
        <p:sp>
          <p:nvSpPr>
            <p:cNvPr id="30732" name="Text Box 12"/>
            <p:cNvSpPr txBox="1">
              <a:spLocks noChangeArrowheads="1"/>
            </p:cNvSpPr>
            <p:nvPr/>
          </p:nvSpPr>
          <p:spPr bwMode="auto">
            <a:xfrm>
              <a:off x="997786" y="5983587"/>
              <a:ext cx="419100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30733" name="Text Box 13"/>
            <p:cNvSpPr txBox="1">
              <a:spLocks noChangeArrowheads="1"/>
            </p:cNvSpPr>
            <p:nvPr/>
          </p:nvSpPr>
          <p:spPr bwMode="auto">
            <a:xfrm>
              <a:off x="1289886" y="5983587"/>
              <a:ext cx="419100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30734" name="Text Box 14"/>
            <p:cNvSpPr txBox="1">
              <a:spLocks noChangeArrowheads="1"/>
            </p:cNvSpPr>
            <p:nvPr/>
          </p:nvSpPr>
          <p:spPr bwMode="auto">
            <a:xfrm>
              <a:off x="1626436" y="5977237"/>
              <a:ext cx="358775" cy="4000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3</a:t>
              </a:r>
            </a:p>
          </p:txBody>
        </p:sp>
        <p:sp>
          <p:nvSpPr>
            <p:cNvPr id="30735" name="Text Box 15"/>
            <p:cNvSpPr txBox="1">
              <a:spLocks noChangeArrowheads="1"/>
            </p:cNvSpPr>
            <p:nvPr/>
          </p:nvSpPr>
          <p:spPr bwMode="auto">
            <a:xfrm>
              <a:off x="1934411" y="5977237"/>
              <a:ext cx="419100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4</a:t>
              </a:r>
            </a:p>
          </p:txBody>
        </p:sp>
        <p:sp>
          <p:nvSpPr>
            <p:cNvPr id="30736" name="Text Box 16"/>
            <p:cNvSpPr txBox="1">
              <a:spLocks noChangeArrowheads="1"/>
            </p:cNvSpPr>
            <p:nvPr/>
          </p:nvSpPr>
          <p:spPr bwMode="auto">
            <a:xfrm>
              <a:off x="2258261" y="5970887"/>
              <a:ext cx="419100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30737" name="Text Box 17"/>
            <p:cNvSpPr txBox="1">
              <a:spLocks noChangeArrowheads="1"/>
            </p:cNvSpPr>
            <p:nvPr/>
          </p:nvSpPr>
          <p:spPr bwMode="auto">
            <a:xfrm>
              <a:off x="2574174" y="5964537"/>
              <a:ext cx="419100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6</a:t>
              </a:r>
            </a:p>
          </p:txBody>
        </p:sp>
        <p:sp>
          <p:nvSpPr>
            <p:cNvPr id="30738" name="Text Box 18"/>
            <p:cNvSpPr txBox="1">
              <a:spLocks noChangeArrowheads="1"/>
            </p:cNvSpPr>
            <p:nvPr/>
          </p:nvSpPr>
          <p:spPr bwMode="auto">
            <a:xfrm>
              <a:off x="2885324" y="5955012"/>
              <a:ext cx="568325" cy="4000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7</a:t>
              </a:r>
            </a:p>
          </p:txBody>
        </p:sp>
        <p:sp>
          <p:nvSpPr>
            <p:cNvPr id="30739" name="Text Box 19"/>
            <p:cNvSpPr txBox="1">
              <a:spLocks noChangeArrowheads="1"/>
            </p:cNvSpPr>
            <p:nvPr/>
          </p:nvSpPr>
          <p:spPr bwMode="auto">
            <a:xfrm>
              <a:off x="3218699" y="5956600"/>
              <a:ext cx="373063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8</a:t>
              </a:r>
            </a:p>
          </p:txBody>
        </p:sp>
        <p:sp>
          <p:nvSpPr>
            <p:cNvPr id="30740" name="Text Box 20"/>
            <p:cNvSpPr txBox="1">
              <a:spLocks noChangeArrowheads="1"/>
            </p:cNvSpPr>
            <p:nvPr/>
          </p:nvSpPr>
          <p:spPr bwMode="auto">
            <a:xfrm>
              <a:off x="3528261" y="5970887"/>
              <a:ext cx="417513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9</a:t>
              </a:r>
            </a:p>
          </p:txBody>
        </p:sp>
        <p:sp>
          <p:nvSpPr>
            <p:cNvPr id="30741" name="Text Box 21"/>
            <p:cNvSpPr txBox="1">
              <a:spLocks noChangeArrowheads="1"/>
            </p:cNvSpPr>
            <p:nvPr/>
          </p:nvSpPr>
          <p:spPr bwMode="auto">
            <a:xfrm>
              <a:off x="3804486" y="5962950"/>
              <a:ext cx="520700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30742" name="Text Box 22"/>
            <p:cNvSpPr txBox="1">
              <a:spLocks noChangeArrowheads="1"/>
            </p:cNvSpPr>
            <p:nvPr/>
          </p:nvSpPr>
          <p:spPr bwMode="auto">
            <a:xfrm>
              <a:off x="1985211" y="6243937"/>
              <a:ext cx="2341563" cy="3698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buFontTx/>
                <a:buNone/>
              </a:pPr>
              <a:r>
                <a:rPr lang="en-GB" altLang="en-US" sz="1800" dirty="0">
                  <a:solidFill>
                    <a:schemeClr val="accent2"/>
                  </a:solidFill>
                  <a:latin typeface="Comic Sans MS" panose="030F0702030302020204" pitchFamily="66" charset="0"/>
                </a:rPr>
                <a:t>Rank of </a:t>
              </a:r>
              <a:r>
                <a:rPr lang="en-GB" altLang="en-US" sz="1800" i="1" dirty="0">
                  <a:solidFill>
                    <a:schemeClr val="accent2"/>
                  </a:solidFill>
                  <a:cs typeface="Times New Roman" panose="02020603050405020304" pitchFamily="18" charset="0"/>
                </a:rPr>
                <a:t>x</a:t>
              </a:r>
              <a:endParaRPr lang="en-GB" altLang="en-US" sz="1800" baseline="30000" dirty="0">
                <a:solidFill>
                  <a:schemeClr val="accent2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30743" name="Text Box 23"/>
            <p:cNvSpPr txBox="1">
              <a:spLocks noChangeArrowheads="1"/>
            </p:cNvSpPr>
            <p:nvPr/>
          </p:nvSpPr>
          <p:spPr bwMode="auto">
            <a:xfrm>
              <a:off x="534236" y="5447220"/>
              <a:ext cx="520700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30744" name="Text Box 24"/>
            <p:cNvSpPr txBox="1">
              <a:spLocks noChangeArrowheads="1"/>
            </p:cNvSpPr>
            <p:nvPr/>
          </p:nvSpPr>
          <p:spPr bwMode="auto">
            <a:xfrm>
              <a:off x="506872" y="5103187"/>
              <a:ext cx="312748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30745" name="Text Box 25"/>
            <p:cNvSpPr txBox="1">
              <a:spLocks noChangeArrowheads="1"/>
            </p:cNvSpPr>
            <p:nvPr/>
          </p:nvSpPr>
          <p:spPr bwMode="auto">
            <a:xfrm>
              <a:off x="514855" y="4788588"/>
              <a:ext cx="307340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3</a:t>
              </a:r>
            </a:p>
          </p:txBody>
        </p:sp>
        <p:sp>
          <p:nvSpPr>
            <p:cNvPr id="30746" name="Text Box 26"/>
            <p:cNvSpPr txBox="1">
              <a:spLocks noChangeArrowheads="1"/>
            </p:cNvSpPr>
            <p:nvPr/>
          </p:nvSpPr>
          <p:spPr bwMode="auto">
            <a:xfrm>
              <a:off x="493452" y="4500861"/>
              <a:ext cx="315912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4</a:t>
              </a:r>
            </a:p>
          </p:txBody>
        </p:sp>
        <p:sp>
          <p:nvSpPr>
            <p:cNvPr id="30747" name="Text Box 27"/>
            <p:cNvSpPr txBox="1">
              <a:spLocks noChangeArrowheads="1"/>
            </p:cNvSpPr>
            <p:nvPr/>
          </p:nvSpPr>
          <p:spPr bwMode="auto">
            <a:xfrm>
              <a:off x="507739" y="4175452"/>
              <a:ext cx="301625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30748" name="Text Box 28"/>
            <p:cNvSpPr txBox="1">
              <a:spLocks noChangeArrowheads="1"/>
            </p:cNvSpPr>
            <p:nvPr/>
          </p:nvSpPr>
          <p:spPr bwMode="auto">
            <a:xfrm>
              <a:off x="515548" y="3846136"/>
              <a:ext cx="322577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6</a:t>
              </a:r>
            </a:p>
          </p:txBody>
        </p:sp>
        <p:sp>
          <p:nvSpPr>
            <p:cNvPr id="30749" name="Text Box 29"/>
            <p:cNvSpPr txBox="1">
              <a:spLocks noChangeArrowheads="1"/>
            </p:cNvSpPr>
            <p:nvPr/>
          </p:nvSpPr>
          <p:spPr bwMode="auto">
            <a:xfrm>
              <a:off x="527272" y="3525489"/>
              <a:ext cx="322266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7</a:t>
              </a:r>
            </a:p>
          </p:txBody>
        </p:sp>
        <p:sp>
          <p:nvSpPr>
            <p:cNvPr id="30750" name="Text Box 30"/>
            <p:cNvSpPr txBox="1">
              <a:spLocks noChangeArrowheads="1"/>
            </p:cNvSpPr>
            <p:nvPr/>
          </p:nvSpPr>
          <p:spPr bwMode="auto">
            <a:xfrm>
              <a:off x="518487" y="3211322"/>
              <a:ext cx="357187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8</a:t>
              </a:r>
            </a:p>
          </p:txBody>
        </p:sp>
        <p:sp>
          <p:nvSpPr>
            <p:cNvPr id="30842" name="Text Box 122"/>
            <p:cNvSpPr txBox="1">
              <a:spLocks noChangeArrowheads="1"/>
            </p:cNvSpPr>
            <p:nvPr/>
          </p:nvSpPr>
          <p:spPr bwMode="auto">
            <a:xfrm>
              <a:off x="535433" y="2886092"/>
              <a:ext cx="225859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9</a:t>
              </a:r>
            </a:p>
          </p:txBody>
        </p:sp>
        <p:sp>
          <p:nvSpPr>
            <p:cNvPr id="30843" name="Text Box 123"/>
            <p:cNvSpPr txBox="1">
              <a:spLocks noChangeArrowheads="1"/>
            </p:cNvSpPr>
            <p:nvPr/>
          </p:nvSpPr>
          <p:spPr bwMode="auto">
            <a:xfrm rot="16200000">
              <a:off x="-738567" y="3752778"/>
              <a:ext cx="2128093" cy="3698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buFontTx/>
                <a:buNone/>
              </a:pPr>
              <a:r>
                <a:rPr lang="en-GB" altLang="en-US" sz="1800" dirty="0">
                  <a:solidFill>
                    <a:schemeClr val="accent2"/>
                  </a:solidFill>
                  <a:latin typeface="Comic Sans MS" panose="030F0702030302020204" pitchFamily="66" charset="0"/>
                </a:rPr>
                <a:t>Rank of </a:t>
              </a:r>
              <a:r>
                <a:rPr lang="en-GB" altLang="en-US" sz="1800" i="1" dirty="0">
                  <a:solidFill>
                    <a:schemeClr val="accent2"/>
                  </a:solidFill>
                  <a:cs typeface="Times New Roman" panose="02020603050405020304" pitchFamily="18" charset="0"/>
                </a:rPr>
                <a:t>y</a:t>
              </a:r>
              <a:endParaRPr lang="en-GB" altLang="en-US" sz="1800" dirty="0">
                <a:solidFill>
                  <a:schemeClr val="accent2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30931" name="Rectangle 33">
              <a:extLst>
                <a:ext uri="{FF2B5EF4-FFF2-40B4-BE49-F238E27FC236}">
                  <a16:creationId xmlns:a16="http://schemas.microsoft.com/office/drawing/2014/main" id="{282E3DA2-02DB-28FF-4761-7269CC9545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3000" y="564184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32" name="Rectangle 33">
              <a:extLst>
                <a:ext uri="{FF2B5EF4-FFF2-40B4-BE49-F238E27FC236}">
                  <a16:creationId xmlns:a16="http://schemas.microsoft.com/office/drawing/2014/main" id="{259F1690-5D17-CE33-29A5-7EBAB1D16A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3040" y="564184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33" name="Rectangle 33">
              <a:extLst>
                <a:ext uri="{FF2B5EF4-FFF2-40B4-BE49-F238E27FC236}">
                  <a16:creationId xmlns:a16="http://schemas.microsoft.com/office/drawing/2014/main" id="{D8DBF907-BC71-8AC5-4668-BA2F8A630D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3080" y="564184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34" name="Rectangle 33">
              <a:extLst>
                <a:ext uri="{FF2B5EF4-FFF2-40B4-BE49-F238E27FC236}">
                  <a16:creationId xmlns:a16="http://schemas.microsoft.com/office/drawing/2014/main" id="{88671F24-2058-F56C-6950-7E3F8056F9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3120" y="5639020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66" name="Rectangle 33">
              <a:extLst>
                <a:ext uri="{FF2B5EF4-FFF2-40B4-BE49-F238E27FC236}">
                  <a16:creationId xmlns:a16="http://schemas.microsoft.com/office/drawing/2014/main" id="{6645D884-32C8-7F61-E1F1-8DDECEEF1F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23160" y="564184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67" name="Rectangle 33">
              <a:extLst>
                <a:ext uri="{FF2B5EF4-FFF2-40B4-BE49-F238E27FC236}">
                  <a16:creationId xmlns:a16="http://schemas.microsoft.com/office/drawing/2014/main" id="{86EE76C4-B346-8897-C2DC-9AED5CBAA4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8697" y="564184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68" name="Rectangle 33">
              <a:extLst>
                <a:ext uri="{FF2B5EF4-FFF2-40B4-BE49-F238E27FC236}">
                  <a16:creationId xmlns:a16="http://schemas.microsoft.com/office/drawing/2014/main" id="{44F2FB82-03BF-DC81-4CD0-07648446A8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3240" y="564184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69" name="Rectangle 33">
              <a:extLst>
                <a:ext uri="{FF2B5EF4-FFF2-40B4-BE49-F238E27FC236}">
                  <a16:creationId xmlns:a16="http://schemas.microsoft.com/office/drawing/2014/main" id="{1BFA3E74-9E26-F8E6-F660-6733B8F6F3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83280" y="564184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70" name="Rectangle 33">
              <a:extLst>
                <a:ext uri="{FF2B5EF4-FFF2-40B4-BE49-F238E27FC236}">
                  <a16:creationId xmlns:a16="http://schemas.microsoft.com/office/drawing/2014/main" id="{243E3D78-0B92-3CD7-996A-17B0C7FA38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03320" y="564184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71" name="Rectangle 33">
              <a:extLst>
                <a:ext uri="{FF2B5EF4-FFF2-40B4-BE49-F238E27FC236}">
                  <a16:creationId xmlns:a16="http://schemas.microsoft.com/office/drawing/2014/main" id="{3C18FDB8-8A5E-4D78-F413-A363BD7A6D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23360" y="564184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73" name="Text Box 21">
              <a:extLst>
                <a:ext uri="{FF2B5EF4-FFF2-40B4-BE49-F238E27FC236}">
                  <a16:creationId xmlns:a16="http://schemas.microsoft.com/office/drawing/2014/main" id="{9C7AA3C3-35D7-13A2-2291-A2472DA7972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29222" y="5951708"/>
              <a:ext cx="520700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11</a:t>
              </a:r>
            </a:p>
          </p:txBody>
        </p:sp>
        <p:sp>
          <p:nvSpPr>
            <p:cNvPr id="31074" name="Rectangle 33">
              <a:extLst>
                <a:ext uri="{FF2B5EF4-FFF2-40B4-BE49-F238E27FC236}">
                  <a16:creationId xmlns:a16="http://schemas.microsoft.com/office/drawing/2014/main" id="{FA0D8529-622B-EFBC-5E4A-98A43A76FA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2365" y="5323331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75" name="Rectangle 33">
              <a:extLst>
                <a:ext uri="{FF2B5EF4-FFF2-40B4-BE49-F238E27FC236}">
                  <a16:creationId xmlns:a16="http://schemas.microsoft.com/office/drawing/2014/main" id="{574F08F7-0BEE-0726-2F2E-0F37A137B6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2405" y="5323331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76" name="Rectangle 33">
              <a:extLst>
                <a:ext uri="{FF2B5EF4-FFF2-40B4-BE49-F238E27FC236}">
                  <a16:creationId xmlns:a16="http://schemas.microsoft.com/office/drawing/2014/main" id="{768E7553-8A79-5EFD-B0F4-B61FA9CC28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2445" y="5323331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77" name="Rectangle 33">
              <a:extLst>
                <a:ext uri="{FF2B5EF4-FFF2-40B4-BE49-F238E27FC236}">
                  <a16:creationId xmlns:a16="http://schemas.microsoft.com/office/drawing/2014/main" id="{693CC3DB-CE6B-AB44-8584-45FF2734FC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2485" y="5320503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78" name="Rectangle 33">
              <a:extLst>
                <a:ext uri="{FF2B5EF4-FFF2-40B4-BE49-F238E27FC236}">
                  <a16:creationId xmlns:a16="http://schemas.microsoft.com/office/drawing/2014/main" id="{27D104AF-96F0-3E82-1782-73FDADDA5E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23160" y="5323331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79" name="Rectangle 33">
              <a:extLst>
                <a:ext uri="{FF2B5EF4-FFF2-40B4-BE49-F238E27FC236}">
                  <a16:creationId xmlns:a16="http://schemas.microsoft.com/office/drawing/2014/main" id="{A66D8D8F-352D-1B87-A455-02B6409D10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3200" y="5323331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80" name="Rectangle 33">
              <a:extLst>
                <a:ext uri="{FF2B5EF4-FFF2-40B4-BE49-F238E27FC236}">
                  <a16:creationId xmlns:a16="http://schemas.microsoft.com/office/drawing/2014/main" id="{E2C91F74-4837-824A-48CD-8A9EE7F98A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3240" y="5323331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81" name="Rectangle 33">
              <a:extLst>
                <a:ext uri="{FF2B5EF4-FFF2-40B4-BE49-F238E27FC236}">
                  <a16:creationId xmlns:a16="http://schemas.microsoft.com/office/drawing/2014/main" id="{BADF6FF0-186E-4D0E-E26F-5C68983C07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83280" y="5323331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82" name="Rectangle 33">
              <a:extLst>
                <a:ext uri="{FF2B5EF4-FFF2-40B4-BE49-F238E27FC236}">
                  <a16:creationId xmlns:a16="http://schemas.microsoft.com/office/drawing/2014/main" id="{71A67CF4-5BB1-0685-7E0D-C51BD1CF46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03320" y="5323331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83" name="Rectangle 33">
              <a:extLst>
                <a:ext uri="{FF2B5EF4-FFF2-40B4-BE49-F238E27FC236}">
                  <a16:creationId xmlns:a16="http://schemas.microsoft.com/office/drawing/2014/main" id="{8C7E2866-E85D-FDC8-F8A2-32A7A995B6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23360" y="5323331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84" name="Rectangle 33">
              <a:extLst>
                <a:ext uri="{FF2B5EF4-FFF2-40B4-BE49-F238E27FC236}">
                  <a16:creationId xmlns:a16="http://schemas.microsoft.com/office/drawing/2014/main" id="{9FF3AABC-3765-37B9-6F17-2395221087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4259" y="564184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85" name="Rectangle 33">
              <a:extLst>
                <a:ext uri="{FF2B5EF4-FFF2-40B4-BE49-F238E27FC236}">
                  <a16:creationId xmlns:a16="http://schemas.microsoft.com/office/drawing/2014/main" id="{30D407F7-0804-7AF8-460F-D189FC1D8A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3624" y="532180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86" name="Rectangle 33">
              <a:extLst>
                <a:ext uri="{FF2B5EF4-FFF2-40B4-BE49-F238E27FC236}">
                  <a16:creationId xmlns:a16="http://schemas.microsoft.com/office/drawing/2014/main" id="{27F326ED-BFDE-7E5E-0C24-FAC565B1ED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1240" y="500176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87" name="Rectangle 33">
              <a:extLst>
                <a:ext uri="{FF2B5EF4-FFF2-40B4-BE49-F238E27FC236}">
                  <a16:creationId xmlns:a16="http://schemas.microsoft.com/office/drawing/2014/main" id="{3E8393B9-EF9C-43EE-3E17-3429078228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1280" y="500176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88" name="Rectangle 33">
              <a:extLst>
                <a:ext uri="{FF2B5EF4-FFF2-40B4-BE49-F238E27FC236}">
                  <a16:creationId xmlns:a16="http://schemas.microsoft.com/office/drawing/2014/main" id="{4CD766BE-81D4-6565-8934-B43E4B6094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1320" y="500176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89" name="Rectangle 33">
              <a:extLst>
                <a:ext uri="{FF2B5EF4-FFF2-40B4-BE49-F238E27FC236}">
                  <a16:creationId xmlns:a16="http://schemas.microsoft.com/office/drawing/2014/main" id="{446B9203-D28F-C320-8A5C-809ADE7B98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1360" y="500176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90" name="Rectangle 33">
              <a:extLst>
                <a:ext uri="{FF2B5EF4-FFF2-40B4-BE49-F238E27FC236}">
                  <a16:creationId xmlns:a16="http://schemas.microsoft.com/office/drawing/2014/main" id="{D31F7620-07D2-5B68-F997-EA6E264BC4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23160" y="500176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91" name="Rectangle 33">
              <a:extLst>
                <a:ext uri="{FF2B5EF4-FFF2-40B4-BE49-F238E27FC236}">
                  <a16:creationId xmlns:a16="http://schemas.microsoft.com/office/drawing/2014/main" id="{7F20F3B8-F1FA-5008-4369-15CA0C4A47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3200" y="500176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92" name="Rectangle 33">
              <a:extLst>
                <a:ext uri="{FF2B5EF4-FFF2-40B4-BE49-F238E27FC236}">
                  <a16:creationId xmlns:a16="http://schemas.microsoft.com/office/drawing/2014/main" id="{BED600A1-820E-5731-4BF5-5459207AA7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3240" y="500176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93" name="Rectangle 33">
              <a:extLst>
                <a:ext uri="{FF2B5EF4-FFF2-40B4-BE49-F238E27FC236}">
                  <a16:creationId xmlns:a16="http://schemas.microsoft.com/office/drawing/2014/main" id="{CBB64E61-9B67-8718-F307-D3BEF14CDB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83280" y="500176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94" name="Rectangle 33">
              <a:extLst>
                <a:ext uri="{FF2B5EF4-FFF2-40B4-BE49-F238E27FC236}">
                  <a16:creationId xmlns:a16="http://schemas.microsoft.com/office/drawing/2014/main" id="{7176A6E8-9D9A-4C95-251F-BFC00DE91B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03320" y="500176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95" name="Rectangle 33">
              <a:extLst>
                <a:ext uri="{FF2B5EF4-FFF2-40B4-BE49-F238E27FC236}">
                  <a16:creationId xmlns:a16="http://schemas.microsoft.com/office/drawing/2014/main" id="{F5A2EF6E-1E36-C67C-DA8D-F891B748B0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23360" y="500176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96" name="Rectangle 33">
              <a:extLst>
                <a:ext uri="{FF2B5EF4-FFF2-40B4-BE49-F238E27FC236}">
                  <a16:creationId xmlns:a16="http://schemas.microsoft.com/office/drawing/2014/main" id="{2BB36B68-DBBB-80B0-81E8-C44AEE1214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0605" y="468172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97" name="Rectangle 33">
              <a:extLst>
                <a:ext uri="{FF2B5EF4-FFF2-40B4-BE49-F238E27FC236}">
                  <a16:creationId xmlns:a16="http://schemas.microsoft.com/office/drawing/2014/main" id="{AD79DEE3-BE37-5966-2C2D-1197F06B15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0645" y="468172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98" name="Rectangle 33">
              <a:extLst>
                <a:ext uri="{FF2B5EF4-FFF2-40B4-BE49-F238E27FC236}">
                  <a16:creationId xmlns:a16="http://schemas.microsoft.com/office/drawing/2014/main" id="{A777ABCB-2667-5EE4-0110-CB31A7D214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0685" y="468172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99" name="Rectangle 33">
              <a:extLst>
                <a:ext uri="{FF2B5EF4-FFF2-40B4-BE49-F238E27FC236}">
                  <a16:creationId xmlns:a16="http://schemas.microsoft.com/office/drawing/2014/main" id="{EEE24047-D7FB-06B0-5AA4-ACA750E54C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0725" y="468172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00" name="Rectangle 33">
              <a:extLst>
                <a:ext uri="{FF2B5EF4-FFF2-40B4-BE49-F238E27FC236}">
                  <a16:creationId xmlns:a16="http://schemas.microsoft.com/office/drawing/2014/main" id="{7A43D9E6-F046-8380-E708-34165B0594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23160" y="468172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01" name="Rectangle 33">
              <a:extLst>
                <a:ext uri="{FF2B5EF4-FFF2-40B4-BE49-F238E27FC236}">
                  <a16:creationId xmlns:a16="http://schemas.microsoft.com/office/drawing/2014/main" id="{AFD0D865-F395-3F74-AB77-C0FE2A33AA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1440" y="468172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02" name="Rectangle 33">
              <a:extLst>
                <a:ext uri="{FF2B5EF4-FFF2-40B4-BE49-F238E27FC236}">
                  <a16:creationId xmlns:a16="http://schemas.microsoft.com/office/drawing/2014/main" id="{D903B976-EE9C-E198-37A6-A2D19171A9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3240" y="468172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03" name="Rectangle 33">
              <a:extLst>
                <a:ext uri="{FF2B5EF4-FFF2-40B4-BE49-F238E27FC236}">
                  <a16:creationId xmlns:a16="http://schemas.microsoft.com/office/drawing/2014/main" id="{336A1C3E-5C04-BC96-8367-A1A95CCED5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83280" y="468172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04" name="Rectangle 33">
              <a:extLst>
                <a:ext uri="{FF2B5EF4-FFF2-40B4-BE49-F238E27FC236}">
                  <a16:creationId xmlns:a16="http://schemas.microsoft.com/office/drawing/2014/main" id="{248A4C98-1D36-022D-0A4E-61D6549627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03320" y="468172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05" name="Rectangle 33">
              <a:extLst>
                <a:ext uri="{FF2B5EF4-FFF2-40B4-BE49-F238E27FC236}">
                  <a16:creationId xmlns:a16="http://schemas.microsoft.com/office/drawing/2014/main" id="{A89DDB6C-D014-7269-8ED5-006635B71A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23360" y="468172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06" name="Rectangle 33">
              <a:extLst>
                <a:ext uri="{FF2B5EF4-FFF2-40B4-BE49-F238E27FC236}">
                  <a16:creationId xmlns:a16="http://schemas.microsoft.com/office/drawing/2014/main" id="{C10FF864-1902-7C77-0219-B6A89FD245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2499" y="500176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07" name="Rectangle 33">
              <a:extLst>
                <a:ext uri="{FF2B5EF4-FFF2-40B4-BE49-F238E27FC236}">
                  <a16:creationId xmlns:a16="http://schemas.microsoft.com/office/drawing/2014/main" id="{EC21F4EC-8FBA-BDD5-03EF-33BE45B341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1864" y="468172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08" name="Rectangle 33">
              <a:extLst>
                <a:ext uri="{FF2B5EF4-FFF2-40B4-BE49-F238E27FC236}">
                  <a16:creationId xmlns:a16="http://schemas.microsoft.com/office/drawing/2014/main" id="{B6E5B547-A123-3E47-B478-AEBFCEF13D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3000" y="436168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09" name="Rectangle 33">
              <a:extLst>
                <a:ext uri="{FF2B5EF4-FFF2-40B4-BE49-F238E27FC236}">
                  <a16:creationId xmlns:a16="http://schemas.microsoft.com/office/drawing/2014/main" id="{BAF30E10-E070-D62F-490B-045F36686E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3040" y="436168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10" name="Rectangle 33">
              <a:extLst>
                <a:ext uri="{FF2B5EF4-FFF2-40B4-BE49-F238E27FC236}">
                  <a16:creationId xmlns:a16="http://schemas.microsoft.com/office/drawing/2014/main" id="{63E7241A-7E8E-C83C-01D6-C16F1EC1EE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3080" y="436168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11" name="Rectangle 33">
              <a:extLst>
                <a:ext uri="{FF2B5EF4-FFF2-40B4-BE49-F238E27FC236}">
                  <a16:creationId xmlns:a16="http://schemas.microsoft.com/office/drawing/2014/main" id="{A23F7085-A76A-C00A-63BF-6B55AC6385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3120" y="436168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12" name="Rectangle 33">
              <a:extLst>
                <a:ext uri="{FF2B5EF4-FFF2-40B4-BE49-F238E27FC236}">
                  <a16:creationId xmlns:a16="http://schemas.microsoft.com/office/drawing/2014/main" id="{B9A3C971-860D-1E16-639A-63AEDFE486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23160" y="436168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13" name="Rectangle 33">
              <a:extLst>
                <a:ext uri="{FF2B5EF4-FFF2-40B4-BE49-F238E27FC236}">
                  <a16:creationId xmlns:a16="http://schemas.microsoft.com/office/drawing/2014/main" id="{5577125B-E409-4BE4-F4EC-D0781B472B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3200" y="436168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14" name="Rectangle 33">
              <a:extLst>
                <a:ext uri="{FF2B5EF4-FFF2-40B4-BE49-F238E27FC236}">
                  <a16:creationId xmlns:a16="http://schemas.microsoft.com/office/drawing/2014/main" id="{CBD1C83C-EBB3-8385-4778-8E906FF5CD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3240" y="436168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15" name="Rectangle 33">
              <a:extLst>
                <a:ext uri="{FF2B5EF4-FFF2-40B4-BE49-F238E27FC236}">
                  <a16:creationId xmlns:a16="http://schemas.microsoft.com/office/drawing/2014/main" id="{560F4CC7-C896-0B89-E6FF-2B52AF1DBD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83280" y="436168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16" name="Rectangle 33">
              <a:extLst>
                <a:ext uri="{FF2B5EF4-FFF2-40B4-BE49-F238E27FC236}">
                  <a16:creationId xmlns:a16="http://schemas.microsoft.com/office/drawing/2014/main" id="{4A8C918A-21E3-F542-0B23-41C4B55922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03320" y="436168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17" name="Rectangle 33">
              <a:extLst>
                <a:ext uri="{FF2B5EF4-FFF2-40B4-BE49-F238E27FC236}">
                  <a16:creationId xmlns:a16="http://schemas.microsoft.com/office/drawing/2014/main" id="{1AAD9190-84C9-E690-8CF3-A007005997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23360" y="436168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18" name="Rectangle 33">
              <a:extLst>
                <a:ext uri="{FF2B5EF4-FFF2-40B4-BE49-F238E27FC236}">
                  <a16:creationId xmlns:a16="http://schemas.microsoft.com/office/drawing/2014/main" id="{4A65ED2C-1D10-9CAA-CB4C-25D386B036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3000" y="404164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19" name="Rectangle 33">
              <a:extLst>
                <a:ext uri="{FF2B5EF4-FFF2-40B4-BE49-F238E27FC236}">
                  <a16:creationId xmlns:a16="http://schemas.microsoft.com/office/drawing/2014/main" id="{5D42CB9A-14B2-6499-0531-398D786E6A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3040" y="404164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20" name="Rectangle 33">
              <a:extLst>
                <a:ext uri="{FF2B5EF4-FFF2-40B4-BE49-F238E27FC236}">
                  <a16:creationId xmlns:a16="http://schemas.microsoft.com/office/drawing/2014/main" id="{84A68584-44BE-11B1-8D43-69E2C69E05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3080" y="404164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21" name="Rectangle 33">
              <a:extLst>
                <a:ext uri="{FF2B5EF4-FFF2-40B4-BE49-F238E27FC236}">
                  <a16:creationId xmlns:a16="http://schemas.microsoft.com/office/drawing/2014/main" id="{6E3677BD-7724-438B-882F-9054205AEA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3120" y="404164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22" name="Rectangle 33">
              <a:extLst>
                <a:ext uri="{FF2B5EF4-FFF2-40B4-BE49-F238E27FC236}">
                  <a16:creationId xmlns:a16="http://schemas.microsoft.com/office/drawing/2014/main" id="{A4D5C1FA-113E-DB59-6663-9579F1A30C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23160" y="404164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23" name="Rectangle 33">
              <a:extLst>
                <a:ext uri="{FF2B5EF4-FFF2-40B4-BE49-F238E27FC236}">
                  <a16:creationId xmlns:a16="http://schemas.microsoft.com/office/drawing/2014/main" id="{50F837ED-ECA6-73DA-F9DC-4FABAAFDE9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3200" y="404164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24" name="Rectangle 33">
              <a:extLst>
                <a:ext uri="{FF2B5EF4-FFF2-40B4-BE49-F238E27FC236}">
                  <a16:creationId xmlns:a16="http://schemas.microsoft.com/office/drawing/2014/main" id="{B05F4BD8-0A88-B779-5E7F-BAF98032E3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3240" y="404164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25" name="Rectangle 33">
              <a:extLst>
                <a:ext uri="{FF2B5EF4-FFF2-40B4-BE49-F238E27FC236}">
                  <a16:creationId xmlns:a16="http://schemas.microsoft.com/office/drawing/2014/main" id="{88BEA17D-E307-4ED5-4DD5-F43F87F59D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83280" y="404164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26" name="Rectangle 33">
              <a:extLst>
                <a:ext uri="{FF2B5EF4-FFF2-40B4-BE49-F238E27FC236}">
                  <a16:creationId xmlns:a16="http://schemas.microsoft.com/office/drawing/2014/main" id="{6B9A792A-2443-4118-7199-85D5A4B557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03320" y="404164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27" name="Rectangle 33">
              <a:extLst>
                <a:ext uri="{FF2B5EF4-FFF2-40B4-BE49-F238E27FC236}">
                  <a16:creationId xmlns:a16="http://schemas.microsoft.com/office/drawing/2014/main" id="{D5E5E056-DEA4-F6A0-3BEC-87248818B4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23360" y="404164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28" name="Rectangle 33">
              <a:extLst>
                <a:ext uri="{FF2B5EF4-FFF2-40B4-BE49-F238E27FC236}">
                  <a16:creationId xmlns:a16="http://schemas.microsoft.com/office/drawing/2014/main" id="{F3251D45-3890-6846-6390-5B04EA7579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2960" y="436168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29" name="Rectangle 33">
              <a:extLst>
                <a:ext uri="{FF2B5EF4-FFF2-40B4-BE49-F238E27FC236}">
                  <a16:creationId xmlns:a16="http://schemas.microsoft.com/office/drawing/2014/main" id="{64636D6C-F236-66EA-F9A4-C5F4D5BDB2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2960" y="404164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30" name="Rectangle 33">
              <a:extLst>
                <a:ext uri="{FF2B5EF4-FFF2-40B4-BE49-F238E27FC236}">
                  <a16:creationId xmlns:a16="http://schemas.microsoft.com/office/drawing/2014/main" id="{20C808CF-BFC3-E020-DA9A-66A2702CA0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3000" y="372160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31" name="Rectangle 33">
              <a:extLst>
                <a:ext uri="{FF2B5EF4-FFF2-40B4-BE49-F238E27FC236}">
                  <a16:creationId xmlns:a16="http://schemas.microsoft.com/office/drawing/2014/main" id="{802BFD10-A839-E00C-A93C-45DCA43BAA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3040" y="372160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32" name="Rectangle 33">
              <a:extLst>
                <a:ext uri="{FF2B5EF4-FFF2-40B4-BE49-F238E27FC236}">
                  <a16:creationId xmlns:a16="http://schemas.microsoft.com/office/drawing/2014/main" id="{40211100-53D2-3AB9-3DB5-BFCDB584DE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3080" y="372160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33" name="Rectangle 33">
              <a:extLst>
                <a:ext uri="{FF2B5EF4-FFF2-40B4-BE49-F238E27FC236}">
                  <a16:creationId xmlns:a16="http://schemas.microsoft.com/office/drawing/2014/main" id="{789CBE37-C9C9-3FC1-14A0-C4E1F64041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3120" y="372160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34" name="Rectangle 33">
              <a:extLst>
                <a:ext uri="{FF2B5EF4-FFF2-40B4-BE49-F238E27FC236}">
                  <a16:creationId xmlns:a16="http://schemas.microsoft.com/office/drawing/2014/main" id="{5AB5DA41-EABD-32D6-AF24-1DD31931F7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23160" y="372160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35" name="Rectangle 33">
              <a:extLst>
                <a:ext uri="{FF2B5EF4-FFF2-40B4-BE49-F238E27FC236}">
                  <a16:creationId xmlns:a16="http://schemas.microsoft.com/office/drawing/2014/main" id="{6343187A-3649-61A4-F36F-D612B1611E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3200" y="372160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36" name="Rectangle 33">
              <a:extLst>
                <a:ext uri="{FF2B5EF4-FFF2-40B4-BE49-F238E27FC236}">
                  <a16:creationId xmlns:a16="http://schemas.microsoft.com/office/drawing/2014/main" id="{FA480555-2545-BF69-8EC1-AC3C5B8A65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3240" y="372160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37" name="Rectangle 33">
              <a:extLst>
                <a:ext uri="{FF2B5EF4-FFF2-40B4-BE49-F238E27FC236}">
                  <a16:creationId xmlns:a16="http://schemas.microsoft.com/office/drawing/2014/main" id="{24B3E8EB-72CB-6CAF-3A07-53A5F5D452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83280" y="372160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38" name="Rectangle 33">
              <a:extLst>
                <a:ext uri="{FF2B5EF4-FFF2-40B4-BE49-F238E27FC236}">
                  <a16:creationId xmlns:a16="http://schemas.microsoft.com/office/drawing/2014/main" id="{E6E7C869-B8C9-2C2E-D152-1D3A7C9B96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03320" y="372160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39" name="Rectangle 33">
              <a:extLst>
                <a:ext uri="{FF2B5EF4-FFF2-40B4-BE49-F238E27FC236}">
                  <a16:creationId xmlns:a16="http://schemas.microsoft.com/office/drawing/2014/main" id="{53A4D25F-D68E-B572-3919-BA8254F5F0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23360" y="372160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40" name="Rectangle 33">
              <a:extLst>
                <a:ext uri="{FF2B5EF4-FFF2-40B4-BE49-F238E27FC236}">
                  <a16:creationId xmlns:a16="http://schemas.microsoft.com/office/drawing/2014/main" id="{F1502599-40BF-FABD-72F2-EAE799BE4D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3000" y="340156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41" name="Rectangle 33">
              <a:extLst>
                <a:ext uri="{FF2B5EF4-FFF2-40B4-BE49-F238E27FC236}">
                  <a16:creationId xmlns:a16="http://schemas.microsoft.com/office/drawing/2014/main" id="{78E7803A-BC46-5160-DA6F-CE3D4BD648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3040" y="340156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42" name="Rectangle 33">
              <a:extLst>
                <a:ext uri="{FF2B5EF4-FFF2-40B4-BE49-F238E27FC236}">
                  <a16:creationId xmlns:a16="http://schemas.microsoft.com/office/drawing/2014/main" id="{539359EF-6652-D874-4EC8-27C4037105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3080" y="340156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43" name="Rectangle 33">
              <a:extLst>
                <a:ext uri="{FF2B5EF4-FFF2-40B4-BE49-F238E27FC236}">
                  <a16:creationId xmlns:a16="http://schemas.microsoft.com/office/drawing/2014/main" id="{5290E22F-FF8B-BE0A-05E9-C859456421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3120" y="340156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44" name="Rectangle 33">
              <a:extLst>
                <a:ext uri="{FF2B5EF4-FFF2-40B4-BE49-F238E27FC236}">
                  <a16:creationId xmlns:a16="http://schemas.microsoft.com/office/drawing/2014/main" id="{CF5DCB66-A640-510D-5F7D-DEDABC0936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23160" y="340156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45" name="Rectangle 33">
              <a:extLst>
                <a:ext uri="{FF2B5EF4-FFF2-40B4-BE49-F238E27FC236}">
                  <a16:creationId xmlns:a16="http://schemas.microsoft.com/office/drawing/2014/main" id="{D554604E-2465-0558-5D39-662C23D899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3200" y="340156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46" name="Rectangle 33">
              <a:extLst>
                <a:ext uri="{FF2B5EF4-FFF2-40B4-BE49-F238E27FC236}">
                  <a16:creationId xmlns:a16="http://schemas.microsoft.com/office/drawing/2014/main" id="{8D9A720E-52E6-6967-AD41-DA01E3A8EB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3240" y="340156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47" name="Rectangle 33">
              <a:extLst>
                <a:ext uri="{FF2B5EF4-FFF2-40B4-BE49-F238E27FC236}">
                  <a16:creationId xmlns:a16="http://schemas.microsoft.com/office/drawing/2014/main" id="{16A83B7E-B494-405C-9745-B6D145D9A9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83280" y="340156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48" name="Rectangle 33">
              <a:extLst>
                <a:ext uri="{FF2B5EF4-FFF2-40B4-BE49-F238E27FC236}">
                  <a16:creationId xmlns:a16="http://schemas.microsoft.com/office/drawing/2014/main" id="{5C75E16B-4A4C-A032-BCF3-6ACF919031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03320" y="340156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49" name="Rectangle 33">
              <a:extLst>
                <a:ext uri="{FF2B5EF4-FFF2-40B4-BE49-F238E27FC236}">
                  <a16:creationId xmlns:a16="http://schemas.microsoft.com/office/drawing/2014/main" id="{8B0B0AB4-E402-6D31-B214-0823B54757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23360" y="340156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50" name="Rectangle 33">
              <a:extLst>
                <a:ext uri="{FF2B5EF4-FFF2-40B4-BE49-F238E27FC236}">
                  <a16:creationId xmlns:a16="http://schemas.microsoft.com/office/drawing/2014/main" id="{EFEE23CB-CBD3-BE49-F1B1-97C6409B83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2960" y="372160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51" name="Rectangle 33">
              <a:extLst>
                <a:ext uri="{FF2B5EF4-FFF2-40B4-BE49-F238E27FC236}">
                  <a16:creationId xmlns:a16="http://schemas.microsoft.com/office/drawing/2014/main" id="{9AC1336A-7C55-DFAE-F7A3-26F5AA601A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2960" y="340156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52" name="Rectangle 33">
              <a:extLst>
                <a:ext uri="{FF2B5EF4-FFF2-40B4-BE49-F238E27FC236}">
                  <a16:creationId xmlns:a16="http://schemas.microsoft.com/office/drawing/2014/main" id="{43B914D1-12C0-3EC7-D665-C9162BA68A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3000" y="3076521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53" name="Rectangle 33">
              <a:extLst>
                <a:ext uri="{FF2B5EF4-FFF2-40B4-BE49-F238E27FC236}">
                  <a16:creationId xmlns:a16="http://schemas.microsoft.com/office/drawing/2014/main" id="{33A39946-1D7D-72B6-059F-68BEAC7450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3040" y="3076521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54" name="Rectangle 33">
              <a:extLst>
                <a:ext uri="{FF2B5EF4-FFF2-40B4-BE49-F238E27FC236}">
                  <a16:creationId xmlns:a16="http://schemas.microsoft.com/office/drawing/2014/main" id="{D07F2628-9553-E0CC-936C-1E452C8134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3080" y="3076521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55" name="Rectangle 33">
              <a:extLst>
                <a:ext uri="{FF2B5EF4-FFF2-40B4-BE49-F238E27FC236}">
                  <a16:creationId xmlns:a16="http://schemas.microsoft.com/office/drawing/2014/main" id="{4319491B-0FDB-A7AF-DF37-13B96FAC1F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3120" y="308152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56" name="Rectangle 33">
              <a:extLst>
                <a:ext uri="{FF2B5EF4-FFF2-40B4-BE49-F238E27FC236}">
                  <a16:creationId xmlns:a16="http://schemas.microsoft.com/office/drawing/2014/main" id="{81540683-FA32-DB2F-A1B9-6525A9AFF8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23160" y="3076521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57" name="Rectangle 33">
              <a:extLst>
                <a:ext uri="{FF2B5EF4-FFF2-40B4-BE49-F238E27FC236}">
                  <a16:creationId xmlns:a16="http://schemas.microsoft.com/office/drawing/2014/main" id="{9794B8FF-87C3-B13F-561B-D1BD79B430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3200" y="3076521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58" name="Rectangle 33">
              <a:extLst>
                <a:ext uri="{FF2B5EF4-FFF2-40B4-BE49-F238E27FC236}">
                  <a16:creationId xmlns:a16="http://schemas.microsoft.com/office/drawing/2014/main" id="{810E51CE-F28F-949B-235C-384888B8B9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3240" y="3076521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59" name="Rectangle 33">
              <a:extLst>
                <a:ext uri="{FF2B5EF4-FFF2-40B4-BE49-F238E27FC236}">
                  <a16:creationId xmlns:a16="http://schemas.microsoft.com/office/drawing/2014/main" id="{0A1A4296-0DD6-5DAD-817C-953B2B8F21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83280" y="3076521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60" name="Rectangle 33">
              <a:extLst>
                <a:ext uri="{FF2B5EF4-FFF2-40B4-BE49-F238E27FC236}">
                  <a16:creationId xmlns:a16="http://schemas.microsoft.com/office/drawing/2014/main" id="{A86B45AA-BCEE-1536-8F85-F7F3839349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03320" y="3076521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61" name="Rectangle 33">
              <a:extLst>
                <a:ext uri="{FF2B5EF4-FFF2-40B4-BE49-F238E27FC236}">
                  <a16:creationId xmlns:a16="http://schemas.microsoft.com/office/drawing/2014/main" id="{8488E9FE-81DF-39AA-6D90-4B63862759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23360" y="3076521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62" name="Rectangle 33">
              <a:extLst>
                <a:ext uri="{FF2B5EF4-FFF2-40B4-BE49-F238E27FC236}">
                  <a16:creationId xmlns:a16="http://schemas.microsoft.com/office/drawing/2014/main" id="{5EDACF26-414F-285B-3738-0E14179B4C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2960" y="308152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63" name="Rectangle 33">
              <a:extLst>
                <a:ext uri="{FF2B5EF4-FFF2-40B4-BE49-F238E27FC236}">
                  <a16:creationId xmlns:a16="http://schemas.microsoft.com/office/drawing/2014/main" id="{C6ACFFC3-CE7A-1D03-38B1-CB50B2A48D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3000" y="276148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64" name="Rectangle 33">
              <a:extLst>
                <a:ext uri="{FF2B5EF4-FFF2-40B4-BE49-F238E27FC236}">
                  <a16:creationId xmlns:a16="http://schemas.microsoft.com/office/drawing/2014/main" id="{D4294CA4-32E6-A0B1-B33B-93FC91967D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3040" y="276148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65" name="Rectangle 33">
              <a:extLst>
                <a:ext uri="{FF2B5EF4-FFF2-40B4-BE49-F238E27FC236}">
                  <a16:creationId xmlns:a16="http://schemas.microsoft.com/office/drawing/2014/main" id="{87E95E48-3E53-364A-41B5-3F370705CE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3080" y="276148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66" name="Rectangle 33">
              <a:extLst>
                <a:ext uri="{FF2B5EF4-FFF2-40B4-BE49-F238E27FC236}">
                  <a16:creationId xmlns:a16="http://schemas.microsoft.com/office/drawing/2014/main" id="{3FAFE69D-AB3D-D3E9-C3DB-6C32B5CB5E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3120" y="276148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67" name="Rectangle 33">
              <a:extLst>
                <a:ext uri="{FF2B5EF4-FFF2-40B4-BE49-F238E27FC236}">
                  <a16:creationId xmlns:a16="http://schemas.microsoft.com/office/drawing/2014/main" id="{38BEDD1E-C262-DF40-FC23-729C642D27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23160" y="276148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68" name="Rectangle 33">
              <a:extLst>
                <a:ext uri="{FF2B5EF4-FFF2-40B4-BE49-F238E27FC236}">
                  <a16:creationId xmlns:a16="http://schemas.microsoft.com/office/drawing/2014/main" id="{5F6A4C4B-BFC1-0985-ACB1-E4F34769F1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3200" y="276148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69" name="Rectangle 33">
              <a:extLst>
                <a:ext uri="{FF2B5EF4-FFF2-40B4-BE49-F238E27FC236}">
                  <a16:creationId xmlns:a16="http://schemas.microsoft.com/office/drawing/2014/main" id="{68697265-C40C-6E9E-7520-02A5DF6833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3240" y="276148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70" name="Rectangle 33">
              <a:extLst>
                <a:ext uri="{FF2B5EF4-FFF2-40B4-BE49-F238E27FC236}">
                  <a16:creationId xmlns:a16="http://schemas.microsoft.com/office/drawing/2014/main" id="{115FC1E8-4E19-BC69-1D2D-F940FA7004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83280" y="276148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71" name="Rectangle 33">
              <a:extLst>
                <a:ext uri="{FF2B5EF4-FFF2-40B4-BE49-F238E27FC236}">
                  <a16:creationId xmlns:a16="http://schemas.microsoft.com/office/drawing/2014/main" id="{D69B5204-724E-A6E1-D378-99C98644C9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03320" y="276148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72" name="Rectangle 33">
              <a:extLst>
                <a:ext uri="{FF2B5EF4-FFF2-40B4-BE49-F238E27FC236}">
                  <a16:creationId xmlns:a16="http://schemas.microsoft.com/office/drawing/2014/main" id="{443D11F6-92DE-7091-16A8-DFC5F1DC04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23360" y="276148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73" name="Rectangle 33">
              <a:extLst>
                <a:ext uri="{FF2B5EF4-FFF2-40B4-BE49-F238E27FC236}">
                  <a16:creationId xmlns:a16="http://schemas.microsoft.com/office/drawing/2014/main" id="{5B454AE6-3649-3D31-7208-1FE3E19030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2960" y="276148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45" name="Line 125"/>
            <p:cNvSpPr>
              <a:spLocks noChangeShapeType="1"/>
            </p:cNvSpPr>
            <p:nvPr/>
          </p:nvSpPr>
          <p:spPr bwMode="auto">
            <a:xfrm>
              <a:off x="816811" y="2540300"/>
              <a:ext cx="0" cy="3443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74" name="Text Box 30">
              <a:extLst>
                <a:ext uri="{FF2B5EF4-FFF2-40B4-BE49-F238E27FC236}">
                  <a16:creationId xmlns:a16="http://schemas.microsoft.com/office/drawing/2014/main" id="{B4E24D98-EAA4-CB82-941D-20FCA5818EF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0071" y="2597724"/>
              <a:ext cx="460997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30844" name="Line 124"/>
            <p:cNvSpPr>
              <a:spLocks noChangeShapeType="1"/>
            </p:cNvSpPr>
            <p:nvPr/>
          </p:nvSpPr>
          <p:spPr bwMode="auto">
            <a:xfrm>
              <a:off x="816811" y="5970887"/>
              <a:ext cx="382746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0884" name="Oval 164"/>
          <p:cNvSpPr>
            <a:spLocks noChangeArrowheads="1"/>
          </p:cNvSpPr>
          <p:nvPr/>
        </p:nvSpPr>
        <p:spPr bwMode="auto">
          <a:xfrm>
            <a:off x="2695617" y="3358323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0885" name="Oval 165"/>
          <p:cNvSpPr>
            <a:spLocks noChangeArrowheads="1"/>
          </p:cNvSpPr>
          <p:nvPr/>
        </p:nvSpPr>
        <p:spPr bwMode="auto">
          <a:xfrm>
            <a:off x="3661093" y="2729197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0886" name="Oval 166"/>
          <p:cNvSpPr>
            <a:spLocks noChangeArrowheads="1"/>
          </p:cNvSpPr>
          <p:nvPr/>
        </p:nvSpPr>
        <p:spPr bwMode="auto">
          <a:xfrm>
            <a:off x="2386475" y="4314063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0887" name="Oval 167"/>
          <p:cNvSpPr>
            <a:spLocks noChangeArrowheads="1"/>
          </p:cNvSpPr>
          <p:nvPr/>
        </p:nvSpPr>
        <p:spPr bwMode="auto">
          <a:xfrm>
            <a:off x="2059439" y="4649812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0888" name="Oval 168"/>
          <p:cNvSpPr>
            <a:spLocks noChangeArrowheads="1"/>
          </p:cNvSpPr>
          <p:nvPr/>
        </p:nvSpPr>
        <p:spPr bwMode="auto">
          <a:xfrm>
            <a:off x="3997133" y="3035247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0889" name="Oval 169"/>
          <p:cNvSpPr>
            <a:spLocks noChangeArrowheads="1"/>
          </p:cNvSpPr>
          <p:nvPr/>
        </p:nvSpPr>
        <p:spPr bwMode="auto">
          <a:xfrm>
            <a:off x="3350912" y="3683508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0890" name="Oval 170"/>
          <p:cNvSpPr>
            <a:spLocks noChangeArrowheads="1"/>
          </p:cNvSpPr>
          <p:nvPr/>
        </p:nvSpPr>
        <p:spPr bwMode="auto">
          <a:xfrm>
            <a:off x="3026393" y="3997134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0891" name="Oval 171"/>
          <p:cNvSpPr>
            <a:spLocks noChangeArrowheads="1"/>
          </p:cNvSpPr>
          <p:nvPr/>
        </p:nvSpPr>
        <p:spPr bwMode="auto">
          <a:xfrm>
            <a:off x="1427548" y="5275706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0893" name="Oval 173"/>
          <p:cNvSpPr>
            <a:spLocks noChangeArrowheads="1"/>
          </p:cNvSpPr>
          <p:nvPr/>
        </p:nvSpPr>
        <p:spPr bwMode="auto">
          <a:xfrm>
            <a:off x="1099487" y="5610424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0894" name="Oval 174"/>
          <p:cNvSpPr>
            <a:spLocks noChangeArrowheads="1"/>
          </p:cNvSpPr>
          <p:nvPr/>
        </p:nvSpPr>
        <p:spPr bwMode="auto">
          <a:xfrm>
            <a:off x="1760360" y="4987025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1178" name="Text Box 176" descr="Parchment">
            <a:extLst>
              <a:ext uri="{FF2B5EF4-FFF2-40B4-BE49-F238E27FC236}">
                <a16:creationId xmlns:a16="http://schemas.microsoft.com/office/drawing/2014/main" id="{FF1A24CC-5857-B8EB-95AD-07D70A9A6A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33682" y="4715315"/>
            <a:ext cx="3953154" cy="646331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latin typeface="Comic Sans MS" panose="030F0702030302020204" pitchFamily="66" charset="0"/>
              </a:rPr>
              <a:t>Use the GDC to calculate Pearson’s correlation coefficient (</a:t>
            </a:r>
            <a:r>
              <a:rPr lang="en-GB" altLang="en-US" sz="1800" i="1" dirty="0">
                <a:cs typeface="Times New Roman" panose="02020603050405020304" pitchFamily="18" charset="0"/>
              </a:rPr>
              <a:t>r</a:t>
            </a:r>
            <a:r>
              <a:rPr lang="en-GB" altLang="en-US" sz="1800" dirty="0">
                <a:latin typeface="Comic Sans MS" panose="030F0702030302020204" pitchFamily="66" charset="0"/>
              </a:rPr>
              <a:t>).</a:t>
            </a:r>
          </a:p>
        </p:txBody>
      </p:sp>
      <p:sp>
        <p:nvSpPr>
          <p:cNvPr id="31179" name="Text Box 202">
            <a:extLst>
              <a:ext uri="{FF2B5EF4-FFF2-40B4-BE49-F238E27FC236}">
                <a16:creationId xmlns:a16="http://schemas.microsoft.com/office/drawing/2014/main" id="{389283FF-FA53-6EC0-62BD-BE1FBA1682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8291" y="5382961"/>
            <a:ext cx="166052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000" i="1" dirty="0">
                <a:cs typeface="Times New Roman" panose="02020603050405020304" pitchFamily="18" charset="0"/>
              </a:rPr>
              <a:t>r ≈ </a:t>
            </a:r>
            <a:r>
              <a:rPr lang="en-GB" altLang="en-US" sz="2000" dirty="0">
                <a:latin typeface="Comic Sans MS" panose="030F0702030302020204" pitchFamily="66" charset="0"/>
              </a:rPr>
              <a:t>0.952</a:t>
            </a:r>
          </a:p>
        </p:txBody>
      </p:sp>
    </p:spTree>
    <p:extLst>
      <p:ext uri="{BB962C8B-B14F-4D97-AF65-F5344CB8AC3E}">
        <p14:creationId xmlns:p14="http://schemas.microsoft.com/office/powerpoint/2010/main" val="136687705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4" dur="500"/>
                                        <p:tgtEl>
                                          <p:spTgt spid="31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57" grpId="0"/>
      <p:bldP spid="30896" grpId="0" animBg="1"/>
      <p:bldP spid="201" grpId="0" autoUpdateAnimBg="0"/>
      <p:bldP spid="2" grpId="0"/>
      <p:bldP spid="3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30930" grpId="0"/>
      <p:bldP spid="30884" grpId="0" animBg="1"/>
      <p:bldP spid="30885" grpId="0" animBg="1"/>
      <p:bldP spid="30886" grpId="0" animBg="1"/>
      <p:bldP spid="30887" grpId="0" animBg="1"/>
      <p:bldP spid="30888" grpId="0" animBg="1"/>
      <p:bldP spid="30889" grpId="0" animBg="1"/>
      <p:bldP spid="30890" grpId="0" animBg="1"/>
      <p:bldP spid="30891" grpId="0" animBg="1"/>
      <p:bldP spid="30893" grpId="0" animBg="1"/>
      <p:bldP spid="30894" grpId="0" animBg="1"/>
      <p:bldP spid="31178" grpId="0" animBg="1"/>
      <p:bldP spid="31179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260052" y="114250"/>
            <a:ext cx="7772400" cy="752475"/>
          </a:xfrm>
        </p:spPr>
        <p:txBody>
          <a:bodyPr>
            <a:normAutofit/>
          </a:bodyPr>
          <a:lstStyle/>
          <a:p>
            <a:r>
              <a:rPr lang="en-GB" altLang="en-US" sz="2800" b="1" dirty="0">
                <a:solidFill>
                  <a:srgbClr val="7030A0"/>
                </a:solidFill>
              </a:rPr>
              <a:t>Spearman’s rank correlation coefficient</a:t>
            </a:r>
            <a:endParaRPr lang="en-GB" altLang="en-US" sz="2800" dirty="0">
              <a:solidFill>
                <a:srgbClr val="7030A0"/>
              </a:solidFill>
              <a:latin typeface="StarSymbol" pitchFamily="2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48595" y="884922"/>
            <a:ext cx="888394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>
                <a:solidFill>
                  <a:srgbClr val="000000"/>
                </a:solidFill>
                <a:latin typeface="+mn-lt"/>
              </a:rPr>
              <a:t>A </a:t>
            </a:r>
            <a:r>
              <a:rPr lang="en-GB" altLang="en-US" sz="2400" b="1" dirty="0">
                <a:solidFill>
                  <a:srgbClr val="FF0000"/>
                </a:solidFill>
                <a:latin typeface="+mn-lt"/>
              </a:rPr>
              <a:t>Spearman’s rank correlation coefficient</a:t>
            </a:r>
            <a:r>
              <a:rPr lang="en-GB" altLang="en-US" sz="2400" b="1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GB" altLang="en-US" sz="2400" dirty="0">
                <a:solidFill>
                  <a:srgbClr val="000000"/>
                </a:solidFill>
                <a:latin typeface="+mn-lt"/>
              </a:rPr>
              <a:t>of a bivariate data set is defined as the Pearson’s product moment correlation coefficient of the variables’ ranks.</a:t>
            </a:r>
          </a:p>
        </p:txBody>
      </p:sp>
      <p:sp>
        <p:nvSpPr>
          <p:cNvPr id="3" name="Rectangle 2"/>
          <p:cNvSpPr/>
          <p:nvPr/>
        </p:nvSpPr>
        <p:spPr>
          <a:xfrm>
            <a:off x="148595" y="2269702"/>
            <a:ext cx="861883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>
                <a:solidFill>
                  <a:srgbClr val="000000"/>
                </a:solidFill>
                <a:latin typeface="+mn-lt"/>
              </a:rPr>
              <a:t>To distinguish between the two correlation coefficients, its is common to use </a:t>
            </a:r>
          </a:p>
        </p:txBody>
      </p:sp>
      <p:sp>
        <p:nvSpPr>
          <p:cNvPr id="57" name="Rectangle 56">
            <a:hlinkClick r:id="rId3"/>
            <a:extLst>
              <a:ext uri="{FF2B5EF4-FFF2-40B4-BE49-F238E27FC236}">
                <a16:creationId xmlns:a16="http://schemas.microsoft.com/office/drawing/2014/main" id="{5748C44B-45E4-404F-A2C1-973C163ACA74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Rectangle 62">
            <a:hlinkClick r:id="rId3"/>
            <a:extLst>
              <a:ext uri="{FF2B5EF4-FFF2-40B4-BE49-F238E27FC236}">
                <a16:creationId xmlns:a16="http://schemas.microsoft.com/office/drawing/2014/main" id="{70DB5D4B-4761-46E5-AE13-817C591027C5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D2863E5-F458-AC59-C862-337C173221A0}"/>
              </a:ext>
            </a:extLst>
          </p:cNvPr>
          <p:cNvSpPr/>
          <p:nvPr/>
        </p:nvSpPr>
        <p:spPr>
          <a:xfrm>
            <a:off x="401591" y="3100699"/>
            <a:ext cx="83658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i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r</a:t>
            </a:r>
            <a:r>
              <a:rPr lang="en-GB" altLang="en-US" sz="2400" i="1" baseline="-250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p</a:t>
            </a:r>
            <a:r>
              <a:rPr lang="en-GB" altLang="en-US" sz="2400" dirty="0">
                <a:solidFill>
                  <a:srgbClr val="000000"/>
                </a:solidFill>
                <a:latin typeface="+mn-lt"/>
              </a:rPr>
              <a:t> for </a:t>
            </a:r>
            <a:r>
              <a:rPr lang="en-GB" altLang="en-US" sz="2400" b="1" dirty="0">
                <a:solidFill>
                  <a:srgbClr val="FF0000"/>
                </a:solidFill>
                <a:latin typeface="+mn-lt"/>
              </a:rPr>
              <a:t>Pearson’s product-moment correlation coefficient</a:t>
            </a:r>
            <a:endParaRPr lang="en-GB" altLang="en-US" sz="24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15C0EA4-A694-77B7-287F-6D5ABB3C79E8}"/>
              </a:ext>
            </a:extLst>
          </p:cNvPr>
          <p:cNvSpPr/>
          <p:nvPr/>
        </p:nvSpPr>
        <p:spPr>
          <a:xfrm>
            <a:off x="401591" y="3704887"/>
            <a:ext cx="83658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i="1" dirty="0" err="1">
                <a:solidFill>
                  <a:srgbClr val="0070C0"/>
                </a:solidFill>
                <a:cs typeface="Times New Roman" panose="02020603050405020304" pitchFamily="18" charset="0"/>
              </a:rPr>
              <a:t>r</a:t>
            </a:r>
            <a:r>
              <a:rPr lang="en-GB" altLang="en-US" sz="2400" i="1" baseline="-25000" dirty="0" err="1">
                <a:solidFill>
                  <a:srgbClr val="0070C0"/>
                </a:solidFill>
                <a:cs typeface="Times New Roman" panose="02020603050405020304" pitchFamily="18" charset="0"/>
              </a:rPr>
              <a:t>s</a:t>
            </a:r>
            <a:r>
              <a:rPr lang="en-GB" altLang="en-US" sz="2400" dirty="0">
                <a:solidFill>
                  <a:srgbClr val="0070C0"/>
                </a:solidFill>
                <a:latin typeface="+mn-lt"/>
              </a:rPr>
              <a:t> </a:t>
            </a:r>
            <a:r>
              <a:rPr lang="en-GB" altLang="en-US" sz="2400" dirty="0">
                <a:solidFill>
                  <a:srgbClr val="000000"/>
                </a:solidFill>
                <a:latin typeface="+mn-lt"/>
              </a:rPr>
              <a:t>for </a:t>
            </a:r>
            <a:r>
              <a:rPr lang="en-GB" altLang="en-US" sz="2400" b="1" dirty="0">
                <a:solidFill>
                  <a:srgbClr val="0070C0"/>
                </a:solidFill>
                <a:latin typeface="+mn-lt"/>
              </a:rPr>
              <a:t>Spearman’s rank correlation coefficient</a:t>
            </a:r>
            <a:endParaRPr lang="en-GB" altLang="en-US" sz="24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CF6A5DA-3094-09A9-8327-60B32FEC1965}"/>
              </a:ext>
            </a:extLst>
          </p:cNvPr>
          <p:cNvSpPr/>
          <p:nvPr/>
        </p:nvSpPr>
        <p:spPr>
          <a:xfrm>
            <a:off x="262582" y="4403418"/>
            <a:ext cx="861883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>
                <a:solidFill>
                  <a:srgbClr val="000000"/>
                </a:solidFill>
                <a:latin typeface="+mn-lt"/>
              </a:rPr>
              <a:t>Since </a:t>
            </a:r>
            <a:r>
              <a:rPr lang="en-GB" altLang="en-US" sz="2400" b="1" dirty="0">
                <a:solidFill>
                  <a:srgbClr val="0070C0"/>
                </a:solidFill>
                <a:latin typeface="+mn-lt"/>
              </a:rPr>
              <a:t>Spearman’s rank correlation coefficient</a:t>
            </a:r>
            <a:r>
              <a:rPr lang="en-GB" altLang="en-US" sz="2400" dirty="0">
                <a:solidFill>
                  <a:srgbClr val="000000"/>
                </a:solidFill>
                <a:latin typeface="+mn-lt"/>
              </a:rPr>
              <a:t> only considers the relationship between the ranks and not the data itself, </a:t>
            </a:r>
            <a:r>
              <a:rPr lang="en-GB" altLang="en-US" sz="2400" i="1" dirty="0" err="1">
                <a:solidFill>
                  <a:srgbClr val="0070C0"/>
                </a:solidFill>
                <a:cs typeface="Times New Roman" panose="02020603050405020304" pitchFamily="18" charset="0"/>
              </a:rPr>
              <a:t>r</a:t>
            </a:r>
            <a:r>
              <a:rPr lang="en-GB" altLang="en-US" sz="2400" i="1" baseline="-25000" dirty="0" err="1">
                <a:solidFill>
                  <a:srgbClr val="0070C0"/>
                </a:solidFill>
                <a:cs typeface="Times New Roman" panose="02020603050405020304" pitchFamily="18" charset="0"/>
              </a:rPr>
              <a:t>s</a:t>
            </a:r>
            <a:r>
              <a:rPr lang="en-GB" altLang="en-US" sz="2400" dirty="0">
                <a:solidFill>
                  <a:srgbClr val="000000"/>
                </a:solidFill>
                <a:latin typeface="+mn-lt"/>
              </a:rPr>
              <a:t> is often used instead of </a:t>
            </a:r>
            <a:r>
              <a:rPr lang="en-GB" altLang="en-US" sz="2400" i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r</a:t>
            </a:r>
            <a:r>
              <a:rPr lang="en-GB" altLang="en-US" sz="2400" i="1" baseline="-250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p</a:t>
            </a:r>
            <a:r>
              <a:rPr lang="en-GB" altLang="en-US" sz="2400" i="1" baseline="-25000" dirty="0">
                <a:solidFill>
                  <a:srgbClr val="FF0000"/>
                </a:solidFill>
                <a:cs typeface="Times New Roman" panose="02020603050405020304" pitchFamily="18" charset="0"/>
              </a:rPr>
              <a:t>  </a:t>
            </a:r>
            <a:r>
              <a:rPr lang="en-GB" altLang="en-US" sz="2400" dirty="0">
                <a:solidFill>
                  <a:srgbClr val="000000"/>
                </a:solidFill>
                <a:latin typeface="+mn-lt"/>
              </a:rPr>
              <a:t>when the data is clearly non-linear, but has upward or downward trend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260052" y="114250"/>
            <a:ext cx="7772400" cy="752475"/>
          </a:xfrm>
        </p:spPr>
        <p:txBody>
          <a:bodyPr>
            <a:normAutofit/>
          </a:bodyPr>
          <a:lstStyle/>
          <a:p>
            <a:r>
              <a:rPr lang="en-GB" altLang="en-US" sz="2800" b="1" dirty="0">
                <a:solidFill>
                  <a:srgbClr val="7030A0"/>
                </a:solidFill>
              </a:rPr>
              <a:t>Spearman’s rank correlation coefficient</a:t>
            </a:r>
            <a:endParaRPr lang="en-GB" altLang="en-US" sz="2800" dirty="0">
              <a:solidFill>
                <a:srgbClr val="7030A0"/>
              </a:solidFill>
              <a:latin typeface="StarSymbol" pitchFamily="2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05565" y="1104758"/>
            <a:ext cx="815720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>
                <a:solidFill>
                  <a:srgbClr val="000000"/>
                </a:solidFill>
                <a:latin typeface="+mn-lt"/>
              </a:rPr>
              <a:t>An </a:t>
            </a:r>
            <a:r>
              <a:rPr lang="en-GB" altLang="en-US" sz="2400" i="1" dirty="0" err="1">
                <a:solidFill>
                  <a:srgbClr val="0070C0"/>
                </a:solidFill>
                <a:cs typeface="Times New Roman" panose="02020603050405020304" pitchFamily="18" charset="0"/>
              </a:rPr>
              <a:t>r</a:t>
            </a:r>
            <a:r>
              <a:rPr lang="en-GB" altLang="en-US" sz="2400" i="1" baseline="-25000" dirty="0" err="1">
                <a:solidFill>
                  <a:srgbClr val="0070C0"/>
                </a:solidFill>
                <a:cs typeface="Times New Roman" panose="02020603050405020304" pitchFamily="18" charset="0"/>
              </a:rPr>
              <a:t>s</a:t>
            </a:r>
            <a:r>
              <a:rPr lang="en-GB" altLang="en-US" sz="2400" dirty="0">
                <a:solidFill>
                  <a:srgbClr val="000000"/>
                </a:solidFill>
                <a:latin typeface="+mn-lt"/>
              </a:rPr>
              <a:t> value of 1 means that the set of data is strictly increasing.</a:t>
            </a:r>
          </a:p>
        </p:txBody>
      </p:sp>
      <p:sp>
        <p:nvSpPr>
          <p:cNvPr id="3" name="Rectangle 2"/>
          <p:cNvSpPr/>
          <p:nvPr/>
        </p:nvSpPr>
        <p:spPr>
          <a:xfrm>
            <a:off x="415295" y="3124151"/>
            <a:ext cx="815720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>
                <a:solidFill>
                  <a:srgbClr val="000000"/>
                </a:solidFill>
                <a:latin typeface="+mn-lt"/>
              </a:rPr>
              <a:t>Data that is only increasing or only decreasing is known as monotonic</a:t>
            </a:r>
          </a:p>
        </p:txBody>
      </p:sp>
      <p:sp>
        <p:nvSpPr>
          <p:cNvPr id="57" name="Rectangle 56">
            <a:hlinkClick r:id="rId3"/>
            <a:extLst>
              <a:ext uri="{FF2B5EF4-FFF2-40B4-BE49-F238E27FC236}">
                <a16:creationId xmlns:a16="http://schemas.microsoft.com/office/drawing/2014/main" id="{5748C44B-45E4-404F-A2C1-973C163ACA74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Rectangle 62">
            <a:hlinkClick r:id="rId3"/>
            <a:extLst>
              <a:ext uri="{FF2B5EF4-FFF2-40B4-BE49-F238E27FC236}">
                <a16:creationId xmlns:a16="http://schemas.microsoft.com/office/drawing/2014/main" id="{70DB5D4B-4761-46E5-AE13-817C591027C5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CF6A5DA-3094-09A9-8327-60B32FEC1965}"/>
              </a:ext>
            </a:extLst>
          </p:cNvPr>
          <p:cNvSpPr/>
          <p:nvPr/>
        </p:nvSpPr>
        <p:spPr>
          <a:xfrm>
            <a:off x="443785" y="4114800"/>
            <a:ext cx="740493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>
                <a:solidFill>
                  <a:srgbClr val="000000"/>
                </a:solidFill>
                <a:latin typeface="+mn-lt"/>
              </a:rPr>
              <a:t>A value close to 0 suggests that the data is not consistently increasing or decreasing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2DEF3C6-A930-945C-9840-393F1321CA28}"/>
              </a:ext>
            </a:extLst>
          </p:cNvPr>
          <p:cNvSpPr/>
          <p:nvPr/>
        </p:nvSpPr>
        <p:spPr>
          <a:xfrm>
            <a:off x="405564" y="2064603"/>
            <a:ext cx="815720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>
                <a:solidFill>
                  <a:srgbClr val="000000"/>
                </a:solidFill>
                <a:latin typeface="+mn-lt"/>
              </a:rPr>
              <a:t>An </a:t>
            </a:r>
            <a:r>
              <a:rPr lang="en-GB" altLang="en-US" sz="2400" i="1" dirty="0" err="1">
                <a:solidFill>
                  <a:srgbClr val="0070C0"/>
                </a:solidFill>
                <a:cs typeface="Times New Roman" panose="02020603050405020304" pitchFamily="18" charset="0"/>
              </a:rPr>
              <a:t>r</a:t>
            </a:r>
            <a:r>
              <a:rPr lang="en-GB" altLang="en-US" sz="2400" i="1" baseline="-25000" dirty="0" err="1">
                <a:solidFill>
                  <a:srgbClr val="0070C0"/>
                </a:solidFill>
                <a:cs typeface="Times New Roman" panose="02020603050405020304" pitchFamily="18" charset="0"/>
              </a:rPr>
              <a:t>s</a:t>
            </a:r>
            <a:r>
              <a:rPr lang="en-GB" altLang="en-US" sz="2400" dirty="0">
                <a:solidFill>
                  <a:srgbClr val="000000"/>
                </a:solidFill>
                <a:latin typeface="+mn-lt"/>
              </a:rPr>
              <a:t> value of -1 means that the set of data is strictly decreasing.</a:t>
            </a:r>
          </a:p>
        </p:txBody>
      </p:sp>
    </p:spTree>
    <p:extLst>
      <p:ext uri="{BB962C8B-B14F-4D97-AF65-F5344CB8AC3E}">
        <p14:creationId xmlns:p14="http://schemas.microsoft.com/office/powerpoint/2010/main" val="2692372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47" name="Rectangle 127"/>
          <p:cNvSpPr>
            <a:spLocks noChangeArrowheads="1"/>
          </p:cNvSpPr>
          <p:nvPr/>
        </p:nvSpPr>
        <p:spPr bwMode="auto">
          <a:xfrm>
            <a:off x="8325137" y="1385888"/>
            <a:ext cx="742664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3528</a:t>
            </a:r>
          </a:p>
        </p:txBody>
      </p:sp>
      <p:sp>
        <p:nvSpPr>
          <p:cNvPr id="30848" name="Rectangle 128"/>
          <p:cNvSpPr>
            <a:spLocks noChangeArrowheads="1"/>
          </p:cNvSpPr>
          <p:nvPr/>
        </p:nvSpPr>
        <p:spPr bwMode="auto">
          <a:xfrm>
            <a:off x="7718425" y="1385888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3511</a:t>
            </a:r>
          </a:p>
        </p:txBody>
      </p:sp>
      <p:sp>
        <p:nvSpPr>
          <p:cNvPr id="30849" name="Rectangle 129"/>
          <p:cNvSpPr>
            <a:spLocks noChangeArrowheads="1"/>
          </p:cNvSpPr>
          <p:nvPr/>
        </p:nvSpPr>
        <p:spPr bwMode="auto">
          <a:xfrm>
            <a:off x="7108825" y="1385888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3418</a:t>
            </a:r>
          </a:p>
        </p:txBody>
      </p:sp>
      <p:sp>
        <p:nvSpPr>
          <p:cNvPr id="30850" name="Rectangle 130"/>
          <p:cNvSpPr>
            <a:spLocks noChangeArrowheads="1"/>
          </p:cNvSpPr>
          <p:nvPr/>
        </p:nvSpPr>
        <p:spPr bwMode="auto">
          <a:xfrm>
            <a:off x="6471929" y="1385888"/>
            <a:ext cx="767071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3479</a:t>
            </a:r>
          </a:p>
        </p:txBody>
      </p:sp>
      <p:sp>
        <p:nvSpPr>
          <p:cNvPr id="30851" name="Rectangle 131"/>
          <p:cNvSpPr>
            <a:spLocks noChangeArrowheads="1"/>
          </p:cNvSpPr>
          <p:nvPr/>
        </p:nvSpPr>
        <p:spPr bwMode="auto">
          <a:xfrm>
            <a:off x="5889625" y="1385888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3501</a:t>
            </a:r>
          </a:p>
        </p:txBody>
      </p:sp>
      <p:sp>
        <p:nvSpPr>
          <p:cNvPr id="30852" name="Rectangle 132"/>
          <p:cNvSpPr>
            <a:spLocks noChangeArrowheads="1"/>
          </p:cNvSpPr>
          <p:nvPr/>
        </p:nvSpPr>
        <p:spPr bwMode="auto">
          <a:xfrm>
            <a:off x="5252729" y="1385888"/>
            <a:ext cx="767071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3394</a:t>
            </a:r>
          </a:p>
        </p:txBody>
      </p:sp>
      <p:sp>
        <p:nvSpPr>
          <p:cNvPr id="30853" name="Rectangle 133"/>
          <p:cNvSpPr>
            <a:spLocks noChangeArrowheads="1"/>
          </p:cNvSpPr>
          <p:nvPr/>
        </p:nvSpPr>
        <p:spPr bwMode="auto">
          <a:xfrm>
            <a:off x="4619935" y="1385888"/>
            <a:ext cx="817561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3077</a:t>
            </a:r>
          </a:p>
        </p:txBody>
      </p:sp>
      <p:sp>
        <p:nvSpPr>
          <p:cNvPr id="30854" name="Rectangle 134"/>
          <p:cNvSpPr>
            <a:spLocks noChangeArrowheads="1"/>
          </p:cNvSpPr>
          <p:nvPr/>
        </p:nvSpPr>
        <p:spPr bwMode="auto">
          <a:xfrm>
            <a:off x="4047177" y="1385888"/>
            <a:ext cx="793750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2678</a:t>
            </a:r>
          </a:p>
        </p:txBody>
      </p:sp>
      <p:sp>
        <p:nvSpPr>
          <p:cNvPr id="30855" name="Rectangle 135"/>
          <p:cNvSpPr>
            <a:spLocks noChangeArrowheads="1"/>
          </p:cNvSpPr>
          <p:nvPr/>
        </p:nvSpPr>
        <p:spPr bwMode="auto">
          <a:xfrm>
            <a:off x="3451225" y="1385888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1836</a:t>
            </a:r>
          </a:p>
        </p:txBody>
      </p:sp>
      <p:sp>
        <p:nvSpPr>
          <p:cNvPr id="30856" name="Rectangle 136"/>
          <p:cNvSpPr>
            <a:spLocks noChangeArrowheads="1"/>
          </p:cNvSpPr>
          <p:nvPr/>
        </p:nvSpPr>
        <p:spPr bwMode="auto">
          <a:xfrm>
            <a:off x="2841625" y="1385888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1030</a:t>
            </a:r>
          </a:p>
        </p:txBody>
      </p:sp>
      <p:sp>
        <p:nvSpPr>
          <p:cNvPr id="30857" name="Rectangle 137"/>
          <p:cNvSpPr>
            <a:spLocks noChangeArrowheads="1"/>
          </p:cNvSpPr>
          <p:nvPr/>
        </p:nvSpPr>
        <p:spPr bwMode="auto">
          <a:xfrm>
            <a:off x="550692" y="1399408"/>
            <a:ext cx="2116308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1600" dirty="0">
                <a:solidFill>
                  <a:schemeClr val="accent2"/>
                </a:solidFill>
                <a:latin typeface="Comic Sans MS" panose="030F0702030302020204" pitchFamily="66" charset="0"/>
              </a:rPr>
              <a:t>Population (</a:t>
            </a:r>
            <a:r>
              <a:rPr lang="en-GB" altLang="en-US" sz="1600" i="1" dirty="0">
                <a:solidFill>
                  <a:schemeClr val="accent2"/>
                </a:solidFill>
                <a:cs typeface="Times New Roman" panose="02020603050405020304" pitchFamily="18" charset="0"/>
              </a:rPr>
              <a:t>P</a:t>
            </a:r>
            <a:r>
              <a:rPr lang="en-GB" altLang="en-US" sz="1600" dirty="0">
                <a:solidFill>
                  <a:schemeClr val="accent2"/>
                </a:solidFill>
                <a:latin typeface="Comic Sans MS" panose="030F0702030302020204" pitchFamily="66" charset="0"/>
              </a:rPr>
              <a:t>)</a:t>
            </a:r>
          </a:p>
        </p:txBody>
      </p:sp>
      <p:sp>
        <p:nvSpPr>
          <p:cNvPr id="30858" name="Rectangle 138"/>
          <p:cNvSpPr>
            <a:spLocks noChangeArrowheads="1"/>
          </p:cNvSpPr>
          <p:nvPr/>
        </p:nvSpPr>
        <p:spPr bwMode="auto">
          <a:xfrm>
            <a:off x="8328025" y="990600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45</a:t>
            </a:r>
          </a:p>
        </p:txBody>
      </p:sp>
      <p:sp>
        <p:nvSpPr>
          <p:cNvPr id="30859" name="Rectangle 139"/>
          <p:cNvSpPr>
            <a:spLocks noChangeArrowheads="1"/>
          </p:cNvSpPr>
          <p:nvPr/>
        </p:nvSpPr>
        <p:spPr bwMode="auto">
          <a:xfrm>
            <a:off x="7718425" y="990600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40</a:t>
            </a:r>
          </a:p>
        </p:txBody>
      </p:sp>
      <p:sp>
        <p:nvSpPr>
          <p:cNvPr id="30860" name="Rectangle 140"/>
          <p:cNvSpPr>
            <a:spLocks noChangeArrowheads="1"/>
          </p:cNvSpPr>
          <p:nvPr/>
        </p:nvSpPr>
        <p:spPr bwMode="auto">
          <a:xfrm>
            <a:off x="7108825" y="990600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35</a:t>
            </a:r>
          </a:p>
        </p:txBody>
      </p:sp>
      <p:sp>
        <p:nvSpPr>
          <p:cNvPr id="30861" name="Rectangle 141"/>
          <p:cNvSpPr>
            <a:spLocks noChangeArrowheads="1"/>
          </p:cNvSpPr>
          <p:nvPr/>
        </p:nvSpPr>
        <p:spPr bwMode="auto">
          <a:xfrm>
            <a:off x="6499225" y="990600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30</a:t>
            </a:r>
          </a:p>
        </p:txBody>
      </p:sp>
      <p:sp>
        <p:nvSpPr>
          <p:cNvPr id="30862" name="Rectangle 142"/>
          <p:cNvSpPr>
            <a:spLocks noChangeArrowheads="1"/>
          </p:cNvSpPr>
          <p:nvPr/>
        </p:nvSpPr>
        <p:spPr bwMode="auto">
          <a:xfrm>
            <a:off x="5889625" y="990600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25</a:t>
            </a:r>
          </a:p>
        </p:txBody>
      </p:sp>
      <p:sp>
        <p:nvSpPr>
          <p:cNvPr id="30863" name="Rectangle 143"/>
          <p:cNvSpPr>
            <a:spLocks noChangeArrowheads="1"/>
          </p:cNvSpPr>
          <p:nvPr/>
        </p:nvSpPr>
        <p:spPr bwMode="auto">
          <a:xfrm>
            <a:off x="5278438" y="990600"/>
            <a:ext cx="741362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20</a:t>
            </a:r>
          </a:p>
        </p:txBody>
      </p:sp>
      <p:sp>
        <p:nvSpPr>
          <p:cNvPr id="30864" name="Rectangle 144"/>
          <p:cNvSpPr>
            <a:spLocks noChangeArrowheads="1"/>
          </p:cNvSpPr>
          <p:nvPr/>
        </p:nvSpPr>
        <p:spPr bwMode="auto">
          <a:xfrm>
            <a:off x="4670425" y="990600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15</a:t>
            </a:r>
          </a:p>
        </p:txBody>
      </p:sp>
      <p:sp>
        <p:nvSpPr>
          <p:cNvPr id="30865" name="Rectangle 145"/>
          <p:cNvSpPr>
            <a:spLocks noChangeArrowheads="1"/>
          </p:cNvSpPr>
          <p:nvPr/>
        </p:nvSpPr>
        <p:spPr bwMode="auto">
          <a:xfrm>
            <a:off x="4060825" y="990600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10</a:t>
            </a:r>
          </a:p>
        </p:txBody>
      </p:sp>
      <p:sp>
        <p:nvSpPr>
          <p:cNvPr id="30866" name="Rectangle 146"/>
          <p:cNvSpPr>
            <a:spLocks noChangeArrowheads="1"/>
          </p:cNvSpPr>
          <p:nvPr/>
        </p:nvSpPr>
        <p:spPr bwMode="auto">
          <a:xfrm>
            <a:off x="3451225" y="990600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5</a:t>
            </a:r>
          </a:p>
        </p:txBody>
      </p:sp>
      <p:sp>
        <p:nvSpPr>
          <p:cNvPr id="30867" name="Rectangle 147"/>
          <p:cNvSpPr>
            <a:spLocks noChangeArrowheads="1"/>
          </p:cNvSpPr>
          <p:nvPr/>
        </p:nvSpPr>
        <p:spPr bwMode="auto">
          <a:xfrm>
            <a:off x="2841625" y="990600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0</a:t>
            </a:r>
          </a:p>
        </p:txBody>
      </p:sp>
      <p:sp>
        <p:nvSpPr>
          <p:cNvPr id="30868" name="Rectangle 148"/>
          <p:cNvSpPr>
            <a:spLocks noChangeArrowheads="1"/>
          </p:cNvSpPr>
          <p:nvPr/>
        </p:nvSpPr>
        <p:spPr bwMode="auto">
          <a:xfrm>
            <a:off x="282241" y="1004122"/>
            <a:ext cx="2460959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1600" dirty="0">
                <a:solidFill>
                  <a:schemeClr val="accent2"/>
                </a:solidFill>
                <a:latin typeface="Comic Sans MS" panose="030F0702030302020204" pitchFamily="66" charset="0"/>
              </a:rPr>
              <a:t>Years since 1978 (</a:t>
            </a:r>
            <a:r>
              <a:rPr lang="en-GB" altLang="en-US" sz="1600" i="1" dirty="0">
                <a:solidFill>
                  <a:schemeClr val="accent2"/>
                </a:solidFill>
                <a:cs typeface="Times New Roman" panose="02020603050405020304" pitchFamily="18" charset="0"/>
              </a:rPr>
              <a:t>t</a:t>
            </a:r>
            <a:r>
              <a:rPr lang="en-GB" altLang="en-US" sz="1600" dirty="0">
                <a:solidFill>
                  <a:schemeClr val="accent2"/>
                </a:solidFill>
                <a:latin typeface="Comic Sans MS" panose="030F0702030302020204" pitchFamily="66" charset="0"/>
              </a:rPr>
              <a:t>)</a:t>
            </a:r>
            <a:endParaRPr lang="en-GB" altLang="en-US" sz="1600" baseline="30000" dirty="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  <p:sp>
        <p:nvSpPr>
          <p:cNvPr id="30869" name="Line 149"/>
          <p:cNvSpPr>
            <a:spLocks noChangeShapeType="1"/>
          </p:cNvSpPr>
          <p:nvPr/>
        </p:nvSpPr>
        <p:spPr bwMode="auto">
          <a:xfrm>
            <a:off x="228599" y="990600"/>
            <a:ext cx="8759952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70" name="Line 150"/>
          <p:cNvSpPr>
            <a:spLocks noChangeShapeType="1"/>
          </p:cNvSpPr>
          <p:nvPr/>
        </p:nvSpPr>
        <p:spPr bwMode="auto">
          <a:xfrm>
            <a:off x="228599" y="1385888"/>
            <a:ext cx="875995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71" name="Line 151"/>
          <p:cNvSpPr>
            <a:spLocks noChangeShapeType="1"/>
          </p:cNvSpPr>
          <p:nvPr/>
        </p:nvSpPr>
        <p:spPr bwMode="auto">
          <a:xfrm>
            <a:off x="228599" y="1781175"/>
            <a:ext cx="8759952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72" name="Line 152"/>
          <p:cNvSpPr>
            <a:spLocks noChangeShapeType="1"/>
          </p:cNvSpPr>
          <p:nvPr/>
        </p:nvSpPr>
        <p:spPr bwMode="auto">
          <a:xfrm>
            <a:off x="228600" y="990600"/>
            <a:ext cx="0" cy="790575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73" name="Line 153"/>
          <p:cNvSpPr>
            <a:spLocks noChangeShapeType="1"/>
          </p:cNvSpPr>
          <p:nvPr/>
        </p:nvSpPr>
        <p:spPr bwMode="auto">
          <a:xfrm>
            <a:off x="2895600" y="990600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74" name="Line 154"/>
          <p:cNvSpPr>
            <a:spLocks noChangeShapeType="1"/>
          </p:cNvSpPr>
          <p:nvPr/>
        </p:nvSpPr>
        <p:spPr bwMode="auto">
          <a:xfrm>
            <a:off x="3505200" y="990600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75" name="Line 155"/>
          <p:cNvSpPr>
            <a:spLocks noChangeShapeType="1"/>
          </p:cNvSpPr>
          <p:nvPr/>
        </p:nvSpPr>
        <p:spPr bwMode="auto">
          <a:xfrm>
            <a:off x="4114800" y="990600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76" name="Line 156"/>
          <p:cNvSpPr>
            <a:spLocks noChangeShapeType="1"/>
          </p:cNvSpPr>
          <p:nvPr/>
        </p:nvSpPr>
        <p:spPr bwMode="auto">
          <a:xfrm>
            <a:off x="4724400" y="990600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77" name="Line 157"/>
          <p:cNvSpPr>
            <a:spLocks noChangeShapeType="1"/>
          </p:cNvSpPr>
          <p:nvPr/>
        </p:nvSpPr>
        <p:spPr bwMode="auto">
          <a:xfrm>
            <a:off x="5334000" y="990600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78" name="Line 158"/>
          <p:cNvSpPr>
            <a:spLocks noChangeShapeType="1"/>
          </p:cNvSpPr>
          <p:nvPr/>
        </p:nvSpPr>
        <p:spPr bwMode="auto">
          <a:xfrm>
            <a:off x="5943600" y="990600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79" name="Line 159"/>
          <p:cNvSpPr>
            <a:spLocks noChangeShapeType="1"/>
          </p:cNvSpPr>
          <p:nvPr/>
        </p:nvSpPr>
        <p:spPr bwMode="auto">
          <a:xfrm>
            <a:off x="6553200" y="990600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80" name="Line 160"/>
          <p:cNvSpPr>
            <a:spLocks noChangeShapeType="1"/>
          </p:cNvSpPr>
          <p:nvPr/>
        </p:nvSpPr>
        <p:spPr bwMode="auto">
          <a:xfrm>
            <a:off x="7162800" y="990600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81" name="Line 161"/>
          <p:cNvSpPr>
            <a:spLocks noChangeShapeType="1"/>
          </p:cNvSpPr>
          <p:nvPr/>
        </p:nvSpPr>
        <p:spPr bwMode="auto">
          <a:xfrm>
            <a:off x="7772400" y="990600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82" name="Line 162"/>
          <p:cNvSpPr>
            <a:spLocks noChangeShapeType="1"/>
          </p:cNvSpPr>
          <p:nvPr/>
        </p:nvSpPr>
        <p:spPr bwMode="auto">
          <a:xfrm>
            <a:off x="8382000" y="990600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83" name="Line 163"/>
          <p:cNvSpPr>
            <a:spLocks noChangeShapeType="1"/>
          </p:cNvSpPr>
          <p:nvPr/>
        </p:nvSpPr>
        <p:spPr bwMode="auto">
          <a:xfrm>
            <a:off x="8989675" y="990600"/>
            <a:ext cx="0" cy="790575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" name="Rectangle 2"/>
          <p:cNvSpPr/>
          <p:nvPr/>
        </p:nvSpPr>
        <p:spPr>
          <a:xfrm>
            <a:off x="550692" y="2089181"/>
            <a:ext cx="735175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dirty="0">
                <a:solidFill>
                  <a:srgbClr val="000000"/>
                </a:solidFill>
                <a:latin typeface="+mn-lt"/>
              </a:rPr>
              <a:t>(a) Draw the scatter diagram for the data.</a:t>
            </a:r>
          </a:p>
        </p:txBody>
      </p:sp>
      <p:sp>
        <p:nvSpPr>
          <p:cNvPr id="188" name="Text Box 126" descr="Parchment"/>
          <p:cNvSpPr txBox="1">
            <a:spLocks noChangeArrowheads="1"/>
          </p:cNvSpPr>
          <p:nvPr/>
        </p:nvSpPr>
        <p:spPr bwMode="auto">
          <a:xfrm>
            <a:off x="222508" y="128764"/>
            <a:ext cx="881221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dirty="0">
                <a:solidFill>
                  <a:srgbClr val="000000"/>
                </a:solidFill>
                <a:latin typeface="+mn-lt"/>
              </a:rPr>
              <a:t>The population of black bears on a particular island has been recorded every 5 years since 1978:</a:t>
            </a:r>
          </a:p>
        </p:txBody>
      </p:sp>
      <p:sp>
        <p:nvSpPr>
          <p:cNvPr id="178" name="Rectangle 177">
            <a:hlinkClick r:id="rId2"/>
            <a:extLst>
              <a:ext uri="{FF2B5EF4-FFF2-40B4-BE49-F238E27FC236}">
                <a16:creationId xmlns:a16="http://schemas.microsoft.com/office/drawing/2014/main" id="{123354EB-316D-40CA-91D2-893088B06F59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9" name="Rectangle 178">
            <a:hlinkClick r:id="rId2"/>
            <a:extLst>
              <a:ext uri="{FF2B5EF4-FFF2-40B4-BE49-F238E27FC236}">
                <a16:creationId xmlns:a16="http://schemas.microsoft.com/office/drawing/2014/main" id="{FF1D5436-E7CD-4FDC-946D-CE46ADCA19C0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493CC2-783F-2087-460A-A778170FE7CD}"/>
              </a:ext>
            </a:extLst>
          </p:cNvPr>
          <p:cNvSpPr/>
          <p:nvPr/>
        </p:nvSpPr>
        <p:spPr>
          <a:xfrm>
            <a:off x="550692" y="2746894"/>
            <a:ext cx="82885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95288" indent="-395288">
              <a:spcBef>
                <a:spcPct val="50000"/>
              </a:spcBef>
            </a:pPr>
            <a:r>
              <a:rPr lang="en-GB" altLang="en-US" dirty="0">
                <a:solidFill>
                  <a:srgbClr val="000000"/>
                </a:solidFill>
                <a:latin typeface="+mn-lt"/>
              </a:rPr>
              <a:t>(b) Calculate Pearson’s product-moment correlation </a:t>
            </a:r>
            <a:r>
              <a:rPr lang="en-GB" altLang="en-US" i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r</a:t>
            </a:r>
            <a:r>
              <a:rPr lang="en-GB" altLang="en-US" i="1" baseline="-250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p</a:t>
            </a:r>
            <a:r>
              <a:rPr lang="en-GB" altLang="en-US" dirty="0">
                <a:solidFill>
                  <a:srgbClr val="000000"/>
                </a:solidFill>
                <a:latin typeface="StarSymbol" pitchFamily="2" charset="0"/>
              </a:rPr>
              <a:t> </a:t>
            </a:r>
            <a:r>
              <a:rPr lang="en-GB" altLang="en-US" dirty="0">
                <a:solidFill>
                  <a:srgbClr val="000000"/>
                </a:solidFill>
                <a:latin typeface="+mn-lt"/>
              </a:rPr>
              <a:t>coefficient for this data.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C3E5EEB-7CE3-3374-0E0D-6E3AA3B623BE}"/>
              </a:ext>
            </a:extLst>
          </p:cNvPr>
          <p:cNvSpPr/>
          <p:nvPr/>
        </p:nvSpPr>
        <p:spPr>
          <a:xfrm>
            <a:off x="550692" y="3610233"/>
            <a:ext cx="82885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95288" indent="-395288">
              <a:spcBef>
                <a:spcPct val="50000"/>
              </a:spcBef>
            </a:pPr>
            <a:r>
              <a:rPr lang="en-GB" altLang="en-US" dirty="0">
                <a:solidFill>
                  <a:srgbClr val="000000"/>
                </a:solidFill>
                <a:latin typeface="+mn-lt"/>
              </a:rPr>
              <a:t>(c) Find the ranks for each variable and draw a scatter diagram of the ranks.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6409CE5-B149-978E-8791-B66966777F84}"/>
              </a:ext>
            </a:extLst>
          </p:cNvPr>
          <p:cNvSpPr/>
          <p:nvPr/>
        </p:nvSpPr>
        <p:spPr>
          <a:xfrm>
            <a:off x="580146" y="4473572"/>
            <a:ext cx="82885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95288" indent="-395288">
              <a:spcBef>
                <a:spcPct val="50000"/>
              </a:spcBef>
            </a:pPr>
            <a:r>
              <a:rPr lang="en-GB" altLang="en-US" dirty="0">
                <a:solidFill>
                  <a:srgbClr val="000000"/>
                </a:solidFill>
                <a:latin typeface="+mn-lt"/>
              </a:rPr>
              <a:t>(d) Calculate Spearman’s rank correlation coefficient, </a:t>
            </a:r>
            <a:r>
              <a:rPr lang="en-GB" altLang="en-US" i="1" dirty="0" err="1">
                <a:solidFill>
                  <a:srgbClr val="0070C0"/>
                </a:solidFill>
                <a:cs typeface="Times New Roman" panose="02020603050405020304" pitchFamily="18" charset="0"/>
              </a:rPr>
              <a:t>r</a:t>
            </a:r>
            <a:r>
              <a:rPr lang="en-GB" altLang="en-US" i="1" baseline="-25000" dirty="0" err="1">
                <a:solidFill>
                  <a:srgbClr val="0070C0"/>
                </a:solidFill>
                <a:cs typeface="Times New Roman" panose="02020603050405020304" pitchFamily="18" charset="0"/>
              </a:rPr>
              <a:t>s</a:t>
            </a:r>
            <a:r>
              <a:rPr lang="en-GB" altLang="en-US" dirty="0">
                <a:solidFill>
                  <a:srgbClr val="000000"/>
                </a:solidFill>
                <a:latin typeface="StarSymbol" pitchFamily="2" charset="0"/>
              </a:rPr>
              <a:t>.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50FED43-BB24-578A-9DCB-3C42589762F8}"/>
              </a:ext>
            </a:extLst>
          </p:cNvPr>
          <p:cNvSpPr/>
          <p:nvPr/>
        </p:nvSpPr>
        <p:spPr>
          <a:xfrm>
            <a:off x="484359" y="5100120"/>
            <a:ext cx="82885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95288" indent="-395288">
              <a:spcBef>
                <a:spcPct val="50000"/>
              </a:spcBef>
            </a:pPr>
            <a:r>
              <a:rPr lang="en-GB" altLang="en-US" dirty="0">
                <a:solidFill>
                  <a:srgbClr val="000000"/>
                </a:solidFill>
                <a:latin typeface="+mn-lt"/>
              </a:rPr>
              <a:t>(e) Which correlation coefficient is more appropriate to use for this data? Explain your answer.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E07A2E6-249E-F04A-9292-93EE81137361}"/>
              </a:ext>
            </a:extLst>
          </p:cNvPr>
          <p:cNvSpPr/>
          <p:nvPr/>
        </p:nvSpPr>
        <p:spPr>
          <a:xfrm>
            <a:off x="484359" y="5931117"/>
            <a:ext cx="82885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95288" indent="-395288">
              <a:spcBef>
                <a:spcPct val="50000"/>
              </a:spcBef>
            </a:pPr>
            <a:r>
              <a:rPr lang="en-GB" altLang="en-US" dirty="0">
                <a:solidFill>
                  <a:srgbClr val="000000"/>
                </a:solidFill>
                <a:latin typeface="+mn-lt"/>
              </a:rPr>
              <a:t>(f) Describe the correlation between the variables.</a:t>
            </a:r>
          </a:p>
        </p:txBody>
      </p:sp>
    </p:spTree>
    <p:extLst>
      <p:ext uri="{BB962C8B-B14F-4D97-AF65-F5344CB8AC3E}">
        <p14:creationId xmlns:p14="http://schemas.microsoft.com/office/powerpoint/2010/main" val="149757376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  <p:bldP spid="8" grpId="0"/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Rectangle 177">
            <a:hlinkClick r:id="rId2"/>
            <a:extLst>
              <a:ext uri="{FF2B5EF4-FFF2-40B4-BE49-F238E27FC236}">
                <a16:creationId xmlns:a16="http://schemas.microsoft.com/office/drawing/2014/main" id="{123354EB-316D-40CA-91D2-893088B06F59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9" name="Rectangle 178">
            <a:hlinkClick r:id="rId2"/>
            <a:extLst>
              <a:ext uri="{FF2B5EF4-FFF2-40B4-BE49-F238E27FC236}">
                <a16:creationId xmlns:a16="http://schemas.microsoft.com/office/drawing/2014/main" id="{FF1D5436-E7CD-4FDC-946D-CE46ADCA19C0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6" name="Group 11">
            <a:extLst>
              <a:ext uri="{FF2B5EF4-FFF2-40B4-BE49-F238E27FC236}">
                <a16:creationId xmlns:a16="http://schemas.microsoft.com/office/drawing/2014/main" id="{C1604FEC-760E-D90C-DB5A-F765B490F1CF}"/>
              </a:ext>
            </a:extLst>
          </p:cNvPr>
          <p:cNvGrpSpPr>
            <a:grpSpLocks/>
          </p:cNvGrpSpPr>
          <p:nvPr/>
        </p:nvGrpSpPr>
        <p:grpSpPr bwMode="auto">
          <a:xfrm>
            <a:off x="153564" y="2511685"/>
            <a:ext cx="5256213" cy="4090988"/>
            <a:chOff x="298" y="1574"/>
            <a:chExt cx="3311" cy="2577"/>
          </a:xfrm>
        </p:grpSpPr>
        <p:sp>
          <p:nvSpPr>
            <p:cNvPr id="7" name="Text Box 12">
              <a:extLst>
                <a:ext uri="{FF2B5EF4-FFF2-40B4-BE49-F238E27FC236}">
                  <a16:creationId xmlns:a16="http://schemas.microsoft.com/office/drawing/2014/main" id="{54B7D473-75AC-6A5A-F620-2C079AE87D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31" y="3751"/>
              <a:ext cx="264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1800" dirty="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8" name="Text Box 13">
              <a:extLst>
                <a:ext uri="{FF2B5EF4-FFF2-40B4-BE49-F238E27FC236}">
                  <a16:creationId xmlns:a16="http://schemas.microsoft.com/office/drawing/2014/main" id="{C496F4FF-65C6-1F3D-1D59-0D40C00245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46" y="3751"/>
              <a:ext cx="29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1800" dirty="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9" name="Text Box 14">
              <a:extLst>
                <a:ext uri="{FF2B5EF4-FFF2-40B4-BE49-F238E27FC236}">
                  <a16:creationId xmlns:a16="http://schemas.microsoft.com/office/drawing/2014/main" id="{894AF6F2-2610-56A0-9B41-D15E0E4E79D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94" y="3759"/>
              <a:ext cx="35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1800" dirty="0">
                  <a:latin typeface="Comic Sans MS" panose="030F0702030302020204" pitchFamily="66" charset="0"/>
                </a:rPr>
                <a:t>15</a:t>
              </a:r>
            </a:p>
          </p:txBody>
        </p:sp>
        <p:sp>
          <p:nvSpPr>
            <p:cNvPr id="10" name="Text Box 15">
              <a:extLst>
                <a:ext uri="{FF2B5EF4-FFF2-40B4-BE49-F238E27FC236}">
                  <a16:creationId xmlns:a16="http://schemas.microsoft.com/office/drawing/2014/main" id="{5876E5F1-C974-5B05-61B2-F72CA8E542B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38" y="3751"/>
              <a:ext cx="31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1800" dirty="0">
                  <a:latin typeface="Comic Sans MS" panose="030F0702030302020204" pitchFamily="66" charset="0"/>
                </a:rPr>
                <a:t>20</a:t>
              </a:r>
            </a:p>
          </p:txBody>
        </p:sp>
        <p:sp>
          <p:nvSpPr>
            <p:cNvPr id="11" name="Text Box 16">
              <a:extLst>
                <a:ext uri="{FF2B5EF4-FFF2-40B4-BE49-F238E27FC236}">
                  <a16:creationId xmlns:a16="http://schemas.microsoft.com/office/drawing/2014/main" id="{9C9BE36A-560C-60D2-D8DC-1075EACE0B3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74" y="3751"/>
              <a:ext cx="32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1800" dirty="0">
                  <a:latin typeface="Comic Sans MS" panose="030F0702030302020204" pitchFamily="66" charset="0"/>
                </a:rPr>
                <a:t>25</a:t>
              </a:r>
            </a:p>
          </p:txBody>
        </p:sp>
        <p:sp>
          <p:nvSpPr>
            <p:cNvPr id="12" name="Text Box 17">
              <a:extLst>
                <a:ext uri="{FF2B5EF4-FFF2-40B4-BE49-F238E27FC236}">
                  <a16:creationId xmlns:a16="http://schemas.microsoft.com/office/drawing/2014/main" id="{EBBD6CA2-0655-8DE6-5578-A452FF66BB5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10" y="3747"/>
              <a:ext cx="334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1800" dirty="0">
                  <a:latin typeface="Comic Sans MS" panose="030F0702030302020204" pitchFamily="66" charset="0"/>
                </a:rPr>
                <a:t>30</a:t>
              </a:r>
            </a:p>
          </p:txBody>
        </p:sp>
        <p:sp>
          <p:nvSpPr>
            <p:cNvPr id="13" name="Text Box 18">
              <a:extLst>
                <a:ext uri="{FF2B5EF4-FFF2-40B4-BE49-F238E27FC236}">
                  <a16:creationId xmlns:a16="http://schemas.microsoft.com/office/drawing/2014/main" id="{16EE5141-CEFB-BEDF-BC92-57BBDF49B8F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40" y="3743"/>
              <a:ext cx="35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1800" dirty="0">
                  <a:latin typeface="Comic Sans MS" panose="030F0702030302020204" pitchFamily="66" charset="0"/>
                </a:rPr>
                <a:t>35</a:t>
              </a:r>
            </a:p>
          </p:txBody>
        </p:sp>
        <p:sp>
          <p:nvSpPr>
            <p:cNvPr id="14" name="Text Box 19">
              <a:extLst>
                <a:ext uri="{FF2B5EF4-FFF2-40B4-BE49-F238E27FC236}">
                  <a16:creationId xmlns:a16="http://schemas.microsoft.com/office/drawing/2014/main" id="{5AAC2099-9FE8-2BC0-CB94-E079731A61F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08" y="3743"/>
              <a:ext cx="32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1800" dirty="0">
                  <a:latin typeface="Comic Sans MS" panose="030F0702030302020204" pitchFamily="66" charset="0"/>
                </a:rPr>
                <a:t>40</a:t>
              </a:r>
            </a:p>
          </p:txBody>
        </p:sp>
        <p:sp>
          <p:nvSpPr>
            <p:cNvPr id="15" name="Text Box 20">
              <a:extLst>
                <a:ext uri="{FF2B5EF4-FFF2-40B4-BE49-F238E27FC236}">
                  <a16:creationId xmlns:a16="http://schemas.microsoft.com/office/drawing/2014/main" id="{55936676-E8B0-1753-B5E9-ECBCA611C11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33" y="3747"/>
              <a:ext cx="32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1800" dirty="0">
                  <a:latin typeface="Comic Sans MS" panose="030F0702030302020204" pitchFamily="66" charset="0"/>
                </a:rPr>
                <a:t>45</a:t>
              </a:r>
            </a:p>
          </p:txBody>
        </p:sp>
        <p:sp>
          <p:nvSpPr>
            <p:cNvPr id="16" name="Text Box 21">
              <a:extLst>
                <a:ext uri="{FF2B5EF4-FFF2-40B4-BE49-F238E27FC236}">
                  <a16:creationId xmlns:a16="http://schemas.microsoft.com/office/drawing/2014/main" id="{D6071A9B-4F31-37CC-069C-3A3196637EA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81" y="3743"/>
              <a:ext cx="32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GB" altLang="en-US" sz="2000" dirty="0">
                <a:latin typeface="Comic Sans MS" panose="030F0702030302020204" pitchFamily="66" charset="0"/>
              </a:endParaRPr>
            </a:p>
          </p:txBody>
        </p:sp>
        <p:sp>
          <p:nvSpPr>
            <p:cNvPr id="17" name="Text Box 22">
              <a:extLst>
                <a:ext uri="{FF2B5EF4-FFF2-40B4-BE49-F238E27FC236}">
                  <a16:creationId xmlns:a16="http://schemas.microsoft.com/office/drawing/2014/main" id="{CC354650-9E17-266B-B0DA-A9443CA7CDD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40" y="3918"/>
              <a:ext cx="1911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buFontTx/>
                <a:buNone/>
              </a:pPr>
              <a:r>
                <a:rPr lang="en-GB" altLang="en-US" sz="1800" dirty="0">
                  <a:solidFill>
                    <a:schemeClr val="accent2"/>
                  </a:solidFill>
                  <a:latin typeface="Comic Sans MS" panose="030F0702030302020204" pitchFamily="66" charset="0"/>
                </a:rPr>
                <a:t>Years since 1978 (</a:t>
              </a:r>
              <a:r>
                <a:rPr lang="en-GB" altLang="en-US" sz="1800" i="1" dirty="0">
                  <a:solidFill>
                    <a:schemeClr val="accent2"/>
                  </a:solidFill>
                  <a:cs typeface="Times New Roman" panose="02020603050405020304" pitchFamily="18" charset="0"/>
                </a:rPr>
                <a:t>t</a:t>
              </a:r>
              <a:r>
                <a:rPr lang="en-GB" altLang="en-US" sz="1800" dirty="0">
                  <a:solidFill>
                    <a:schemeClr val="accent2"/>
                  </a:solidFill>
                  <a:latin typeface="Comic Sans MS" panose="030F0702030302020204" pitchFamily="66" charset="0"/>
                </a:rPr>
                <a:t>)</a:t>
              </a:r>
              <a:endParaRPr lang="en-GB" altLang="en-US" sz="1800" baseline="30000" dirty="0">
                <a:solidFill>
                  <a:schemeClr val="accent2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8" name="Text Box 23">
              <a:extLst>
                <a:ext uri="{FF2B5EF4-FFF2-40B4-BE49-F238E27FC236}">
                  <a16:creationId xmlns:a16="http://schemas.microsoft.com/office/drawing/2014/main" id="{81282992-DFC4-D5CE-3EF3-17FA29749C2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9" y="3386"/>
              <a:ext cx="515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500</a:t>
              </a:r>
            </a:p>
          </p:txBody>
        </p:sp>
        <p:sp>
          <p:nvSpPr>
            <p:cNvPr id="19" name="Text Box 24">
              <a:extLst>
                <a:ext uri="{FF2B5EF4-FFF2-40B4-BE49-F238E27FC236}">
                  <a16:creationId xmlns:a16="http://schemas.microsoft.com/office/drawing/2014/main" id="{BEB75553-D07C-9E60-75F0-41618FFC2EE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5" y="3125"/>
              <a:ext cx="488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1000</a:t>
              </a:r>
            </a:p>
          </p:txBody>
        </p:sp>
        <p:sp>
          <p:nvSpPr>
            <p:cNvPr id="20" name="Text Box 25">
              <a:extLst>
                <a:ext uri="{FF2B5EF4-FFF2-40B4-BE49-F238E27FC236}">
                  <a16:creationId xmlns:a16="http://schemas.microsoft.com/office/drawing/2014/main" id="{62186797-7A5A-CD75-2524-302DCD8E676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3" y="2893"/>
              <a:ext cx="617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1500</a:t>
              </a:r>
            </a:p>
          </p:txBody>
        </p:sp>
        <p:sp>
          <p:nvSpPr>
            <p:cNvPr id="21" name="Text Box 26">
              <a:extLst>
                <a:ext uri="{FF2B5EF4-FFF2-40B4-BE49-F238E27FC236}">
                  <a16:creationId xmlns:a16="http://schemas.microsoft.com/office/drawing/2014/main" id="{86D70353-D877-65FD-8552-1A035B1F83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5" y="2657"/>
              <a:ext cx="533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2000</a:t>
              </a:r>
            </a:p>
          </p:txBody>
        </p:sp>
        <p:sp>
          <p:nvSpPr>
            <p:cNvPr id="22" name="Text Box 27">
              <a:extLst>
                <a:ext uri="{FF2B5EF4-FFF2-40B4-BE49-F238E27FC236}">
                  <a16:creationId xmlns:a16="http://schemas.microsoft.com/office/drawing/2014/main" id="{2CB642D4-595E-5D0D-C9AD-5D898BD4093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5" y="2393"/>
              <a:ext cx="630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2500</a:t>
              </a:r>
            </a:p>
          </p:txBody>
        </p:sp>
        <p:sp>
          <p:nvSpPr>
            <p:cNvPr id="23" name="Text Box 28">
              <a:extLst>
                <a:ext uri="{FF2B5EF4-FFF2-40B4-BE49-F238E27FC236}">
                  <a16:creationId xmlns:a16="http://schemas.microsoft.com/office/drawing/2014/main" id="{D833C443-9641-C443-3046-1E2F4609E8C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5" y="2169"/>
              <a:ext cx="607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3000</a:t>
              </a:r>
            </a:p>
          </p:txBody>
        </p:sp>
        <p:sp>
          <p:nvSpPr>
            <p:cNvPr id="24" name="Text Box 29">
              <a:extLst>
                <a:ext uri="{FF2B5EF4-FFF2-40B4-BE49-F238E27FC236}">
                  <a16:creationId xmlns:a16="http://schemas.microsoft.com/office/drawing/2014/main" id="{EEFABD94-6DF5-98F8-40F1-35D1B987E8C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4" y="1934"/>
              <a:ext cx="620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3500</a:t>
              </a:r>
            </a:p>
          </p:txBody>
        </p:sp>
        <p:sp>
          <p:nvSpPr>
            <p:cNvPr id="25" name="Text Box 30">
              <a:extLst>
                <a:ext uri="{FF2B5EF4-FFF2-40B4-BE49-F238E27FC236}">
                  <a16:creationId xmlns:a16="http://schemas.microsoft.com/office/drawing/2014/main" id="{51758BB5-0B10-DA1D-6E5A-97AA1D107F0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5" y="1681"/>
              <a:ext cx="535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4000</a:t>
              </a:r>
            </a:p>
          </p:txBody>
        </p:sp>
        <p:grpSp>
          <p:nvGrpSpPr>
            <p:cNvPr id="26" name="Group 31">
              <a:extLst>
                <a:ext uri="{FF2B5EF4-FFF2-40B4-BE49-F238E27FC236}">
                  <a16:creationId xmlns:a16="http://schemas.microsoft.com/office/drawing/2014/main" id="{E0DBC615-A679-D032-CF0B-AE5AA1DD8D9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17" y="1574"/>
              <a:ext cx="2411" cy="2169"/>
              <a:chOff x="1349" y="1496"/>
              <a:chExt cx="2411" cy="2169"/>
            </a:xfrm>
          </p:grpSpPr>
          <p:sp>
            <p:nvSpPr>
              <p:cNvPr id="30" name="Rectangle 32">
                <a:extLst>
                  <a:ext uri="{FF2B5EF4-FFF2-40B4-BE49-F238E27FC236}">
                    <a16:creationId xmlns:a16="http://schemas.microsoft.com/office/drawing/2014/main" id="{CCB71525-6E7C-7DCC-E09A-AF39EAB60A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49" y="3424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1" name="Rectangle 33">
                <a:extLst>
                  <a:ext uri="{FF2B5EF4-FFF2-40B4-BE49-F238E27FC236}">
                    <a16:creationId xmlns:a16="http://schemas.microsoft.com/office/drawing/2014/main" id="{8B30AC58-6D92-6AEB-1A00-DD1B258C1B3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90" y="3424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912" name="Rectangle 34">
                <a:extLst>
                  <a:ext uri="{FF2B5EF4-FFF2-40B4-BE49-F238E27FC236}">
                    <a16:creationId xmlns:a16="http://schemas.microsoft.com/office/drawing/2014/main" id="{E5063167-D2BA-5004-BEF9-745021DE2C1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31" y="3424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913" name="Rectangle 35">
                <a:extLst>
                  <a:ext uri="{FF2B5EF4-FFF2-40B4-BE49-F238E27FC236}">
                    <a16:creationId xmlns:a16="http://schemas.microsoft.com/office/drawing/2014/main" id="{244C5149-9E3A-7052-E0B8-FF3E86828CB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72" y="3424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920" name="Rectangle 36">
                <a:extLst>
                  <a:ext uri="{FF2B5EF4-FFF2-40B4-BE49-F238E27FC236}">
                    <a16:creationId xmlns:a16="http://schemas.microsoft.com/office/drawing/2014/main" id="{10590C5A-202F-789A-1263-3E71578B124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13" y="3424"/>
                <a:ext cx="242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921" name="Rectangle 37">
                <a:extLst>
                  <a:ext uri="{FF2B5EF4-FFF2-40B4-BE49-F238E27FC236}">
                    <a16:creationId xmlns:a16="http://schemas.microsoft.com/office/drawing/2014/main" id="{C32A2674-81AE-F4B8-5BA8-B1CE7640D10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55" y="3424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922" name="Rectangle 38">
                <a:extLst>
                  <a:ext uri="{FF2B5EF4-FFF2-40B4-BE49-F238E27FC236}">
                    <a16:creationId xmlns:a16="http://schemas.microsoft.com/office/drawing/2014/main" id="{A93DDB4D-0F1B-09C1-CC1C-271D81B8122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96" y="3424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923" name="Rectangle 39">
                <a:extLst>
                  <a:ext uri="{FF2B5EF4-FFF2-40B4-BE49-F238E27FC236}">
                    <a16:creationId xmlns:a16="http://schemas.microsoft.com/office/drawing/2014/main" id="{A6CAF4EA-FA78-5D9E-6F3C-088B7FE825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37" y="3424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924" name="Rectangle 40">
                <a:extLst>
                  <a:ext uri="{FF2B5EF4-FFF2-40B4-BE49-F238E27FC236}">
                    <a16:creationId xmlns:a16="http://schemas.microsoft.com/office/drawing/2014/main" id="{B2BAC5A0-77B9-F3F6-8DBA-EAC6E246E7B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78" y="3424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925" name="Rectangle 41">
                <a:extLst>
                  <a:ext uri="{FF2B5EF4-FFF2-40B4-BE49-F238E27FC236}">
                    <a16:creationId xmlns:a16="http://schemas.microsoft.com/office/drawing/2014/main" id="{4B6F75C8-EEF4-5822-CBF8-E7D972A94B0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19" y="3424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926" name="Rectangle 42">
                <a:extLst>
                  <a:ext uri="{FF2B5EF4-FFF2-40B4-BE49-F238E27FC236}">
                    <a16:creationId xmlns:a16="http://schemas.microsoft.com/office/drawing/2014/main" id="{A0D8822F-4CAF-24C1-7E6B-6558871B524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49" y="3183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927" name="Rectangle 43">
                <a:extLst>
                  <a:ext uri="{FF2B5EF4-FFF2-40B4-BE49-F238E27FC236}">
                    <a16:creationId xmlns:a16="http://schemas.microsoft.com/office/drawing/2014/main" id="{4888B60E-2535-8E8C-1527-F70EFAF8F79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90" y="3183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928" name="Rectangle 44">
                <a:extLst>
                  <a:ext uri="{FF2B5EF4-FFF2-40B4-BE49-F238E27FC236}">
                    <a16:creationId xmlns:a16="http://schemas.microsoft.com/office/drawing/2014/main" id="{52773770-51DF-0050-E08F-963268EB14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31" y="3183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929" name="Rectangle 45">
                <a:extLst>
                  <a:ext uri="{FF2B5EF4-FFF2-40B4-BE49-F238E27FC236}">
                    <a16:creationId xmlns:a16="http://schemas.microsoft.com/office/drawing/2014/main" id="{63A5C240-1ECB-A999-BB0C-BF5509CE11A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72" y="3183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930" name="Rectangle 46">
                <a:extLst>
                  <a:ext uri="{FF2B5EF4-FFF2-40B4-BE49-F238E27FC236}">
                    <a16:creationId xmlns:a16="http://schemas.microsoft.com/office/drawing/2014/main" id="{76DEAB41-C939-4320-70C8-97FC393BC77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13" y="3183"/>
                <a:ext cx="242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931" name="Rectangle 47">
                <a:extLst>
                  <a:ext uri="{FF2B5EF4-FFF2-40B4-BE49-F238E27FC236}">
                    <a16:creationId xmlns:a16="http://schemas.microsoft.com/office/drawing/2014/main" id="{2DED12AB-0DF9-2A5D-C6CA-56D7E4045D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55" y="3183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932" name="Rectangle 48">
                <a:extLst>
                  <a:ext uri="{FF2B5EF4-FFF2-40B4-BE49-F238E27FC236}">
                    <a16:creationId xmlns:a16="http://schemas.microsoft.com/office/drawing/2014/main" id="{EF2F09E3-8AE8-A939-3E82-DEC81BBD3D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96" y="3183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933" name="Rectangle 49">
                <a:extLst>
                  <a:ext uri="{FF2B5EF4-FFF2-40B4-BE49-F238E27FC236}">
                    <a16:creationId xmlns:a16="http://schemas.microsoft.com/office/drawing/2014/main" id="{AD04F847-0EEC-4401-603D-5A500A2D555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37" y="3183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934" name="Rectangle 50">
                <a:extLst>
                  <a:ext uri="{FF2B5EF4-FFF2-40B4-BE49-F238E27FC236}">
                    <a16:creationId xmlns:a16="http://schemas.microsoft.com/office/drawing/2014/main" id="{280FA528-C5BA-8F0C-5F09-9B817A850E6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78" y="3183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935" name="Rectangle 51">
                <a:extLst>
                  <a:ext uri="{FF2B5EF4-FFF2-40B4-BE49-F238E27FC236}">
                    <a16:creationId xmlns:a16="http://schemas.microsoft.com/office/drawing/2014/main" id="{0FA4FBA6-E005-E8B4-F829-A4A9A00B0B4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19" y="3183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936" name="Rectangle 52">
                <a:extLst>
                  <a:ext uri="{FF2B5EF4-FFF2-40B4-BE49-F238E27FC236}">
                    <a16:creationId xmlns:a16="http://schemas.microsoft.com/office/drawing/2014/main" id="{0A0E459B-7527-9BF2-AFED-69254421F9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49" y="2942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937" name="Rectangle 53">
                <a:extLst>
                  <a:ext uri="{FF2B5EF4-FFF2-40B4-BE49-F238E27FC236}">
                    <a16:creationId xmlns:a16="http://schemas.microsoft.com/office/drawing/2014/main" id="{24396F8B-43A3-5FF5-6AD5-C784549A230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90" y="2942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938" name="Rectangle 54">
                <a:extLst>
                  <a:ext uri="{FF2B5EF4-FFF2-40B4-BE49-F238E27FC236}">
                    <a16:creationId xmlns:a16="http://schemas.microsoft.com/office/drawing/2014/main" id="{CDFB8A00-10D4-3B7B-07DF-EA773DB3F43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31" y="2942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939" name="Rectangle 55">
                <a:extLst>
                  <a:ext uri="{FF2B5EF4-FFF2-40B4-BE49-F238E27FC236}">
                    <a16:creationId xmlns:a16="http://schemas.microsoft.com/office/drawing/2014/main" id="{B6384CA1-88E1-33D3-7679-2A8E9575F8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72" y="2942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940" name="Rectangle 56">
                <a:extLst>
                  <a:ext uri="{FF2B5EF4-FFF2-40B4-BE49-F238E27FC236}">
                    <a16:creationId xmlns:a16="http://schemas.microsoft.com/office/drawing/2014/main" id="{58704542-2C53-BB24-B410-E0E2370113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13" y="2942"/>
                <a:ext cx="242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941" name="Rectangle 57">
                <a:extLst>
                  <a:ext uri="{FF2B5EF4-FFF2-40B4-BE49-F238E27FC236}">
                    <a16:creationId xmlns:a16="http://schemas.microsoft.com/office/drawing/2014/main" id="{B046C9AF-89C5-4A8C-5CD9-6A54069D3F6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55" y="2942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942" name="Rectangle 58">
                <a:extLst>
                  <a:ext uri="{FF2B5EF4-FFF2-40B4-BE49-F238E27FC236}">
                    <a16:creationId xmlns:a16="http://schemas.microsoft.com/office/drawing/2014/main" id="{290F6382-1B21-BB42-CD14-EEC193AE764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96" y="2942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943" name="Rectangle 59">
                <a:extLst>
                  <a:ext uri="{FF2B5EF4-FFF2-40B4-BE49-F238E27FC236}">
                    <a16:creationId xmlns:a16="http://schemas.microsoft.com/office/drawing/2014/main" id="{C095E4A0-CD74-BA10-6E99-EC67579371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37" y="2942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20" name="Rectangle 60">
                <a:extLst>
                  <a:ext uri="{FF2B5EF4-FFF2-40B4-BE49-F238E27FC236}">
                    <a16:creationId xmlns:a16="http://schemas.microsoft.com/office/drawing/2014/main" id="{4DDFE2F8-86DC-C4D4-F293-1115FD4B933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78" y="2942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21" name="Rectangle 61">
                <a:extLst>
                  <a:ext uri="{FF2B5EF4-FFF2-40B4-BE49-F238E27FC236}">
                    <a16:creationId xmlns:a16="http://schemas.microsoft.com/office/drawing/2014/main" id="{B3EE30EE-542C-7CD9-17B1-2CAACD84DD1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19" y="2942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22" name="Rectangle 62">
                <a:extLst>
                  <a:ext uri="{FF2B5EF4-FFF2-40B4-BE49-F238E27FC236}">
                    <a16:creationId xmlns:a16="http://schemas.microsoft.com/office/drawing/2014/main" id="{7A118EE5-CF49-6ABB-8D44-5114571A7A1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49" y="2700"/>
                <a:ext cx="241" cy="242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23" name="Rectangle 63">
                <a:extLst>
                  <a:ext uri="{FF2B5EF4-FFF2-40B4-BE49-F238E27FC236}">
                    <a16:creationId xmlns:a16="http://schemas.microsoft.com/office/drawing/2014/main" id="{D96A5EE0-F598-E5DD-60DC-A2BF24148F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90" y="2700"/>
                <a:ext cx="241" cy="242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24" name="Rectangle 64">
                <a:extLst>
                  <a:ext uri="{FF2B5EF4-FFF2-40B4-BE49-F238E27FC236}">
                    <a16:creationId xmlns:a16="http://schemas.microsoft.com/office/drawing/2014/main" id="{2594B3AA-606D-1906-80E6-B9D8279E47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31" y="2700"/>
                <a:ext cx="241" cy="242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25" name="Rectangle 65">
                <a:extLst>
                  <a:ext uri="{FF2B5EF4-FFF2-40B4-BE49-F238E27FC236}">
                    <a16:creationId xmlns:a16="http://schemas.microsoft.com/office/drawing/2014/main" id="{2F280DF0-16E7-487C-368D-CE8AB702710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72" y="2700"/>
                <a:ext cx="241" cy="242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26" name="Rectangle 66">
                <a:extLst>
                  <a:ext uri="{FF2B5EF4-FFF2-40B4-BE49-F238E27FC236}">
                    <a16:creationId xmlns:a16="http://schemas.microsoft.com/office/drawing/2014/main" id="{1BBF831C-A270-3A16-D14C-09AB9271683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13" y="2700"/>
                <a:ext cx="242" cy="242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27" name="Rectangle 67">
                <a:extLst>
                  <a:ext uri="{FF2B5EF4-FFF2-40B4-BE49-F238E27FC236}">
                    <a16:creationId xmlns:a16="http://schemas.microsoft.com/office/drawing/2014/main" id="{27A1D30E-2611-2AD4-6297-CAB66F0EDE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55" y="2700"/>
                <a:ext cx="241" cy="242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28" name="Rectangle 68">
                <a:extLst>
                  <a:ext uri="{FF2B5EF4-FFF2-40B4-BE49-F238E27FC236}">
                    <a16:creationId xmlns:a16="http://schemas.microsoft.com/office/drawing/2014/main" id="{8A0D21A0-7196-BDA4-A038-5C27040C9B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96" y="2700"/>
                <a:ext cx="241" cy="242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29" name="Rectangle 69">
                <a:extLst>
                  <a:ext uri="{FF2B5EF4-FFF2-40B4-BE49-F238E27FC236}">
                    <a16:creationId xmlns:a16="http://schemas.microsoft.com/office/drawing/2014/main" id="{2AC098CD-7F86-8FB5-5980-29B67C40B9B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37" y="2700"/>
                <a:ext cx="241" cy="242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30" name="Rectangle 70">
                <a:extLst>
                  <a:ext uri="{FF2B5EF4-FFF2-40B4-BE49-F238E27FC236}">
                    <a16:creationId xmlns:a16="http://schemas.microsoft.com/office/drawing/2014/main" id="{9E14C8C8-0E4C-42C3-531E-5DD5001D60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78" y="2700"/>
                <a:ext cx="241" cy="242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46" name="Rectangle 71">
                <a:extLst>
                  <a:ext uri="{FF2B5EF4-FFF2-40B4-BE49-F238E27FC236}">
                    <a16:creationId xmlns:a16="http://schemas.microsoft.com/office/drawing/2014/main" id="{385E49C8-ADA9-D8DE-179D-D63CFC0FD13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19" y="2700"/>
                <a:ext cx="241" cy="242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60" name="Rectangle 72">
                <a:extLst>
                  <a:ext uri="{FF2B5EF4-FFF2-40B4-BE49-F238E27FC236}">
                    <a16:creationId xmlns:a16="http://schemas.microsoft.com/office/drawing/2014/main" id="{22DAF745-A81A-E9A8-B4B2-08CD7FB309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49" y="2460"/>
                <a:ext cx="241" cy="240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61" name="Rectangle 73">
                <a:extLst>
                  <a:ext uri="{FF2B5EF4-FFF2-40B4-BE49-F238E27FC236}">
                    <a16:creationId xmlns:a16="http://schemas.microsoft.com/office/drawing/2014/main" id="{E7AC30C0-34E9-F0DD-A12E-6379A030FFE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90" y="2460"/>
                <a:ext cx="241" cy="240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62" name="Rectangle 74">
                <a:extLst>
                  <a:ext uri="{FF2B5EF4-FFF2-40B4-BE49-F238E27FC236}">
                    <a16:creationId xmlns:a16="http://schemas.microsoft.com/office/drawing/2014/main" id="{4990ACBD-01DE-2550-45B7-5D6BE2590FB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31" y="2460"/>
                <a:ext cx="241" cy="240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63" name="Rectangle 75">
                <a:extLst>
                  <a:ext uri="{FF2B5EF4-FFF2-40B4-BE49-F238E27FC236}">
                    <a16:creationId xmlns:a16="http://schemas.microsoft.com/office/drawing/2014/main" id="{C53792C6-4DED-231B-3581-CB8834396FA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72" y="2460"/>
                <a:ext cx="241" cy="240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64" name="Rectangle 76">
                <a:extLst>
                  <a:ext uri="{FF2B5EF4-FFF2-40B4-BE49-F238E27FC236}">
                    <a16:creationId xmlns:a16="http://schemas.microsoft.com/office/drawing/2014/main" id="{9283BF65-262D-630D-E597-E64DB55E0AF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13" y="2460"/>
                <a:ext cx="242" cy="240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65" name="Rectangle 77">
                <a:extLst>
                  <a:ext uri="{FF2B5EF4-FFF2-40B4-BE49-F238E27FC236}">
                    <a16:creationId xmlns:a16="http://schemas.microsoft.com/office/drawing/2014/main" id="{1AD7DCB5-6E3E-5F0B-42F2-2FF585D72BA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55" y="2460"/>
                <a:ext cx="241" cy="240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66" name="Rectangle 78">
                <a:extLst>
                  <a:ext uri="{FF2B5EF4-FFF2-40B4-BE49-F238E27FC236}">
                    <a16:creationId xmlns:a16="http://schemas.microsoft.com/office/drawing/2014/main" id="{29FE8352-8BFE-6314-3B4D-2BC08CEB80C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96" y="2460"/>
                <a:ext cx="241" cy="240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67" name="Rectangle 79">
                <a:extLst>
                  <a:ext uri="{FF2B5EF4-FFF2-40B4-BE49-F238E27FC236}">
                    <a16:creationId xmlns:a16="http://schemas.microsoft.com/office/drawing/2014/main" id="{CC2B5130-E808-979B-7533-DA4622A427E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37" y="2460"/>
                <a:ext cx="241" cy="240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68" name="Rectangle 80">
                <a:extLst>
                  <a:ext uri="{FF2B5EF4-FFF2-40B4-BE49-F238E27FC236}">
                    <a16:creationId xmlns:a16="http://schemas.microsoft.com/office/drawing/2014/main" id="{E04A8724-DEBA-8B7D-B0F8-1FCB868EC26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78" y="2460"/>
                <a:ext cx="241" cy="240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69" name="Rectangle 81">
                <a:extLst>
                  <a:ext uri="{FF2B5EF4-FFF2-40B4-BE49-F238E27FC236}">
                    <a16:creationId xmlns:a16="http://schemas.microsoft.com/office/drawing/2014/main" id="{734D5B7A-3FB9-D776-F051-206B3B755C8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19" y="2460"/>
                <a:ext cx="241" cy="240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70" name="Rectangle 82">
                <a:extLst>
                  <a:ext uri="{FF2B5EF4-FFF2-40B4-BE49-F238E27FC236}">
                    <a16:creationId xmlns:a16="http://schemas.microsoft.com/office/drawing/2014/main" id="{C97BAEA0-8DD5-68A9-D3DE-E0DCB3674D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49" y="2219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71" name="Rectangle 83">
                <a:extLst>
                  <a:ext uri="{FF2B5EF4-FFF2-40B4-BE49-F238E27FC236}">
                    <a16:creationId xmlns:a16="http://schemas.microsoft.com/office/drawing/2014/main" id="{1BB688E9-0DF2-02E1-1304-9D4F3D92C8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90" y="2219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72" name="Rectangle 84">
                <a:extLst>
                  <a:ext uri="{FF2B5EF4-FFF2-40B4-BE49-F238E27FC236}">
                    <a16:creationId xmlns:a16="http://schemas.microsoft.com/office/drawing/2014/main" id="{6F9D000B-DFC3-19D0-E320-9115815F5CB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31" y="2219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73" name="Rectangle 85">
                <a:extLst>
                  <a:ext uri="{FF2B5EF4-FFF2-40B4-BE49-F238E27FC236}">
                    <a16:creationId xmlns:a16="http://schemas.microsoft.com/office/drawing/2014/main" id="{2FCC2CEA-0B86-55A5-FDEA-AC77F6F5A1A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72" y="2219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74" name="Rectangle 86">
                <a:extLst>
                  <a:ext uri="{FF2B5EF4-FFF2-40B4-BE49-F238E27FC236}">
                    <a16:creationId xmlns:a16="http://schemas.microsoft.com/office/drawing/2014/main" id="{5E0EEAE7-FDDE-837B-E5A6-961CE7EF009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13" y="2219"/>
                <a:ext cx="242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75" name="Rectangle 87">
                <a:extLst>
                  <a:ext uri="{FF2B5EF4-FFF2-40B4-BE49-F238E27FC236}">
                    <a16:creationId xmlns:a16="http://schemas.microsoft.com/office/drawing/2014/main" id="{C6AD71BE-F349-169E-1520-1F057AF4C1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55" y="2219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76" name="Rectangle 88">
                <a:extLst>
                  <a:ext uri="{FF2B5EF4-FFF2-40B4-BE49-F238E27FC236}">
                    <a16:creationId xmlns:a16="http://schemas.microsoft.com/office/drawing/2014/main" id="{1EFFBE87-87CC-B7B7-2392-D196BDBE05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96" y="2219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77" name="Rectangle 89">
                <a:extLst>
                  <a:ext uri="{FF2B5EF4-FFF2-40B4-BE49-F238E27FC236}">
                    <a16:creationId xmlns:a16="http://schemas.microsoft.com/office/drawing/2014/main" id="{95CAA3E5-2319-A73B-5919-37DC7E31D18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37" y="2219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80" name="Rectangle 90">
                <a:extLst>
                  <a:ext uri="{FF2B5EF4-FFF2-40B4-BE49-F238E27FC236}">
                    <a16:creationId xmlns:a16="http://schemas.microsoft.com/office/drawing/2014/main" id="{F29CD74E-E25D-E612-88CA-95498B714C5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78" y="2219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81" name="Rectangle 91">
                <a:extLst>
                  <a:ext uri="{FF2B5EF4-FFF2-40B4-BE49-F238E27FC236}">
                    <a16:creationId xmlns:a16="http://schemas.microsoft.com/office/drawing/2014/main" id="{4E98A719-94C3-42F7-5FEC-447C0E727B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19" y="2219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82" name="Rectangle 92">
                <a:extLst>
                  <a:ext uri="{FF2B5EF4-FFF2-40B4-BE49-F238E27FC236}">
                    <a16:creationId xmlns:a16="http://schemas.microsoft.com/office/drawing/2014/main" id="{9F83C4A3-2D4E-9763-196B-9509B7456D2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49" y="1977"/>
                <a:ext cx="241" cy="242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83" name="Rectangle 93">
                <a:extLst>
                  <a:ext uri="{FF2B5EF4-FFF2-40B4-BE49-F238E27FC236}">
                    <a16:creationId xmlns:a16="http://schemas.microsoft.com/office/drawing/2014/main" id="{F66AFD29-2441-29F5-5635-EDB3E33C5B0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90" y="1977"/>
                <a:ext cx="241" cy="242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84" name="Rectangle 94">
                <a:extLst>
                  <a:ext uri="{FF2B5EF4-FFF2-40B4-BE49-F238E27FC236}">
                    <a16:creationId xmlns:a16="http://schemas.microsoft.com/office/drawing/2014/main" id="{DDAB2EEC-23B4-B9CB-334D-C1F230EBAB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31" y="1977"/>
                <a:ext cx="241" cy="242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85" name="Rectangle 95">
                <a:extLst>
                  <a:ext uri="{FF2B5EF4-FFF2-40B4-BE49-F238E27FC236}">
                    <a16:creationId xmlns:a16="http://schemas.microsoft.com/office/drawing/2014/main" id="{7CFCCC11-7176-E4D4-2562-EC7AFD037D0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72" y="1977"/>
                <a:ext cx="241" cy="242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86" name="Rectangle 96">
                <a:extLst>
                  <a:ext uri="{FF2B5EF4-FFF2-40B4-BE49-F238E27FC236}">
                    <a16:creationId xmlns:a16="http://schemas.microsoft.com/office/drawing/2014/main" id="{3BFC94F6-F948-6C2F-5DB5-F8A17EC8FEA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13" y="1977"/>
                <a:ext cx="242" cy="242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87" name="Rectangle 97">
                <a:extLst>
                  <a:ext uri="{FF2B5EF4-FFF2-40B4-BE49-F238E27FC236}">
                    <a16:creationId xmlns:a16="http://schemas.microsoft.com/office/drawing/2014/main" id="{54DE4259-55D0-F493-384F-36B2B766CF0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55" y="1977"/>
                <a:ext cx="241" cy="242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89" name="Rectangle 98">
                <a:extLst>
                  <a:ext uri="{FF2B5EF4-FFF2-40B4-BE49-F238E27FC236}">
                    <a16:creationId xmlns:a16="http://schemas.microsoft.com/office/drawing/2014/main" id="{36E7323E-42AA-0615-D490-18DA057E18F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96" y="1977"/>
                <a:ext cx="241" cy="242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90" name="Rectangle 99">
                <a:extLst>
                  <a:ext uri="{FF2B5EF4-FFF2-40B4-BE49-F238E27FC236}">
                    <a16:creationId xmlns:a16="http://schemas.microsoft.com/office/drawing/2014/main" id="{6C6D78BC-21C7-4319-D12E-1BDC604DB7D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37" y="1977"/>
                <a:ext cx="241" cy="242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91" name="Rectangle 100">
                <a:extLst>
                  <a:ext uri="{FF2B5EF4-FFF2-40B4-BE49-F238E27FC236}">
                    <a16:creationId xmlns:a16="http://schemas.microsoft.com/office/drawing/2014/main" id="{E8FCD250-D886-0D75-E7BB-5773F7A344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78" y="1977"/>
                <a:ext cx="241" cy="242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92" name="Rectangle 101">
                <a:extLst>
                  <a:ext uri="{FF2B5EF4-FFF2-40B4-BE49-F238E27FC236}">
                    <a16:creationId xmlns:a16="http://schemas.microsoft.com/office/drawing/2014/main" id="{1AC243F5-B017-DF11-E1BA-633FCE9AA59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19" y="1977"/>
                <a:ext cx="241" cy="242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95" name="Rectangle 102">
                <a:extLst>
                  <a:ext uri="{FF2B5EF4-FFF2-40B4-BE49-F238E27FC236}">
                    <a16:creationId xmlns:a16="http://schemas.microsoft.com/office/drawing/2014/main" id="{B5AB4A9A-F3E5-16F6-E787-A69BCC57BE6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49" y="1737"/>
                <a:ext cx="241" cy="240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97" name="Rectangle 103">
                <a:extLst>
                  <a:ext uri="{FF2B5EF4-FFF2-40B4-BE49-F238E27FC236}">
                    <a16:creationId xmlns:a16="http://schemas.microsoft.com/office/drawing/2014/main" id="{996F7008-C665-DE4C-4AF1-7C8365CA0AD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90" y="1737"/>
                <a:ext cx="241" cy="240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98" name="Rectangle 104">
                <a:extLst>
                  <a:ext uri="{FF2B5EF4-FFF2-40B4-BE49-F238E27FC236}">
                    <a16:creationId xmlns:a16="http://schemas.microsoft.com/office/drawing/2014/main" id="{F49A631A-A3B2-AA07-D5A5-38E42F1F76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31" y="1737"/>
                <a:ext cx="241" cy="240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99" name="Rectangle 105">
                <a:extLst>
                  <a:ext uri="{FF2B5EF4-FFF2-40B4-BE49-F238E27FC236}">
                    <a16:creationId xmlns:a16="http://schemas.microsoft.com/office/drawing/2014/main" id="{33A9DC07-125D-9E66-6E41-FA3B733F64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72" y="1737"/>
                <a:ext cx="241" cy="240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900" name="Rectangle 106">
                <a:extLst>
                  <a:ext uri="{FF2B5EF4-FFF2-40B4-BE49-F238E27FC236}">
                    <a16:creationId xmlns:a16="http://schemas.microsoft.com/office/drawing/2014/main" id="{36070BDC-9968-E34F-1450-6B54DDA7C8B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13" y="1737"/>
                <a:ext cx="242" cy="240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901" name="Rectangle 107">
                <a:extLst>
                  <a:ext uri="{FF2B5EF4-FFF2-40B4-BE49-F238E27FC236}">
                    <a16:creationId xmlns:a16="http://schemas.microsoft.com/office/drawing/2014/main" id="{05EE1B58-3ABC-04FC-A7E4-866C9341598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55" y="1737"/>
                <a:ext cx="241" cy="240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902" name="Rectangle 108">
                <a:extLst>
                  <a:ext uri="{FF2B5EF4-FFF2-40B4-BE49-F238E27FC236}">
                    <a16:creationId xmlns:a16="http://schemas.microsoft.com/office/drawing/2014/main" id="{747840ED-4938-7C42-85D7-9AFB69DFFA4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96" y="1737"/>
                <a:ext cx="241" cy="240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903" name="Rectangle 109">
                <a:extLst>
                  <a:ext uri="{FF2B5EF4-FFF2-40B4-BE49-F238E27FC236}">
                    <a16:creationId xmlns:a16="http://schemas.microsoft.com/office/drawing/2014/main" id="{ED8A3D23-D094-FABF-5C83-4DFA213F1F1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37" y="1737"/>
                <a:ext cx="241" cy="240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904" name="Rectangle 110">
                <a:extLst>
                  <a:ext uri="{FF2B5EF4-FFF2-40B4-BE49-F238E27FC236}">
                    <a16:creationId xmlns:a16="http://schemas.microsoft.com/office/drawing/2014/main" id="{5B8FDE63-B264-FCDC-473F-9C8B8D19B82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78" y="1737"/>
                <a:ext cx="241" cy="240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905" name="Rectangle 111">
                <a:extLst>
                  <a:ext uri="{FF2B5EF4-FFF2-40B4-BE49-F238E27FC236}">
                    <a16:creationId xmlns:a16="http://schemas.microsoft.com/office/drawing/2014/main" id="{82847DAA-022E-ADF8-7599-96B19B435C9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19" y="1737"/>
                <a:ext cx="241" cy="240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906" name="Rectangle 112">
                <a:extLst>
                  <a:ext uri="{FF2B5EF4-FFF2-40B4-BE49-F238E27FC236}">
                    <a16:creationId xmlns:a16="http://schemas.microsoft.com/office/drawing/2014/main" id="{C1DA4BAE-94F1-FE55-661D-F3107E7699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49" y="1496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907" name="Rectangle 113">
                <a:extLst>
                  <a:ext uri="{FF2B5EF4-FFF2-40B4-BE49-F238E27FC236}">
                    <a16:creationId xmlns:a16="http://schemas.microsoft.com/office/drawing/2014/main" id="{E93ED885-C99F-3A51-01EC-595F75B59E2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90" y="1496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908" name="Rectangle 114">
                <a:extLst>
                  <a:ext uri="{FF2B5EF4-FFF2-40B4-BE49-F238E27FC236}">
                    <a16:creationId xmlns:a16="http://schemas.microsoft.com/office/drawing/2014/main" id="{B5EB7AFB-D469-23BD-3EFC-8AC5C2D74BA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31" y="1496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909" name="Rectangle 115">
                <a:extLst>
                  <a:ext uri="{FF2B5EF4-FFF2-40B4-BE49-F238E27FC236}">
                    <a16:creationId xmlns:a16="http://schemas.microsoft.com/office/drawing/2014/main" id="{703A84D7-E06F-98E3-12D7-9E78CB871C9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72" y="1496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910" name="Rectangle 116">
                <a:extLst>
                  <a:ext uri="{FF2B5EF4-FFF2-40B4-BE49-F238E27FC236}">
                    <a16:creationId xmlns:a16="http://schemas.microsoft.com/office/drawing/2014/main" id="{E3A5594B-6793-C91E-7628-C3C8F01425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13" y="1496"/>
                <a:ext cx="242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911" name="Rectangle 117">
                <a:extLst>
                  <a:ext uri="{FF2B5EF4-FFF2-40B4-BE49-F238E27FC236}">
                    <a16:creationId xmlns:a16="http://schemas.microsoft.com/office/drawing/2014/main" id="{BB6DAA1B-E3FC-5DB9-005A-7B18311631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55" y="1496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92" name="Rectangle 118">
                <a:extLst>
                  <a:ext uri="{FF2B5EF4-FFF2-40B4-BE49-F238E27FC236}">
                    <a16:creationId xmlns:a16="http://schemas.microsoft.com/office/drawing/2014/main" id="{996D5662-F783-89B9-66A2-99628112F3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96" y="1496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93" name="Rectangle 119">
                <a:extLst>
                  <a:ext uri="{FF2B5EF4-FFF2-40B4-BE49-F238E27FC236}">
                    <a16:creationId xmlns:a16="http://schemas.microsoft.com/office/drawing/2014/main" id="{A9DA7A1B-4945-DC27-3FE4-D91DA2BDFE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37" y="1496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94" name="Rectangle 120">
                <a:extLst>
                  <a:ext uri="{FF2B5EF4-FFF2-40B4-BE49-F238E27FC236}">
                    <a16:creationId xmlns:a16="http://schemas.microsoft.com/office/drawing/2014/main" id="{D6DE3B43-C047-B9D1-2611-603E93E754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78" y="1496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95" name="Rectangle 121">
                <a:extLst>
                  <a:ext uri="{FF2B5EF4-FFF2-40B4-BE49-F238E27FC236}">
                    <a16:creationId xmlns:a16="http://schemas.microsoft.com/office/drawing/2014/main" id="{60FCA40B-0D04-8430-41CF-797E77D2F50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19" y="1496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27" name="Text Box 123">
              <a:extLst>
                <a:ext uri="{FF2B5EF4-FFF2-40B4-BE49-F238E27FC236}">
                  <a16:creationId xmlns:a16="http://schemas.microsoft.com/office/drawing/2014/main" id="{22AE93B2-1202-18A1-99A4-D573B0067B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6200000">
              <a:off x="-257" y="2357"/>
              <a:ext cx="1344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buFontTx/>
                <a:buNone/>
              </a:pPr>
              <a:r>
                <a:rPr lang="en-GB" altLang="en-US" sz="1800" dirty="0">
                  <a:solidFill>
                    <a:schemeClr val="accent2"/>
                  </a:solidFill>
                  <a:latin typeface="Comic Sans MS" panose="030F0702030302020204" pitchFamily="66" charset="0"/>
                </a:rPr>
                <a:t>Population (</a:t>
              </a:r>
              <a:r>
                <a:rPr lang="en-GB" altLang="en-US" sz="1800" i="1" dirty="0">
                  <a:solidFill>
                    <a:schemeClr val="accent2"/>
                  </a:solidFill>
                  <a:cs typeface="Times New Roman" panose="02020603050405020304" pitchFamily="18" charset="0"/>
                </a:rPr>
                <a:t>P</a:t>
              </a:r>
              <a:r>
                <a:rPr lang="en-GB" altLang="en-US" sz="1800" dirty="0">
                  <a:solidFill>
                    <a:schemeClr val="accent2"/>
                  </a:solidFill>
                  <a:latin typeface="Comic Sans MS" panose="030F0702030302020204" pitchFamily="66" charset="0"/>
                </a:rPr>
                <a:t>)</a:t>
              </a:r>
            </a:p>
          </p:txBody>
        </p:sp>
        <p:sp>
          <p:nvSpPr>
            <p:cNvPr id="28" name="Line 124">
              <a:extLst>
                <a:ext uri="{FF2B5EF4-FFF2-40B4-BE49-F238E27FC236}">
                  <a16:creationId xmlns:a16="http://schemas.microsoft.com/office/drawing/2014/main" id="{706F08C5-3510-3C50-F253-5D53FFC8462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17" y="3743"/>
              <a:ext cx="241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9" name="Line 125">
              <a:extLst>
                <a:ext uri="{FF2B5EF4-FFF2-40B4-BE49-F238E27FC236}">
                  <a16:creationId xmlns:a16="http://schemas.microsoft.com/office/drawing/2014/main" id="{57C205C9-EF4F-2501-0DC3-08F8163C965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17" y="1582"/>
              <a:ext cx="0" cy="216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96" name="Oval 164">
            <a:extLst>
              <a:ext uri="{FF2B5EF4-FFF2-40B4-BE49-F238E27FC236}">
                <a16:creationId xmlns:a16="http://schemas.microsoft.com/office/drawing/2014/main" id="{A7470F05-2B81-10AC-9797-917831A6FC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1461" y="5119817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97" name="Oval 165">
            <a:extLst>
              <a:ext uri="{FF2B5EF4-FFF2-40B4-BE49-F238E27FC236}">
                <a16:creationId xmlns:a16="http://schemas.microsoft.com/office/drawing/2014/main" id="{8BAF7859-1EE3-44E1-3CC0-0D05EB1E0E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0577" y="4479522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98" name="Oval 166">
            <a:extLst>
              <a:ext uri="{FF2B5EF4-FFF2-40B4-BE49-F238E27FC236}">
                <a16:creationId xmlns:a16="http://schemas.microsoft.com/office/drawing/2014/main" id="{43298093-8A77-181A-3313-D5E67DDE06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22053" y="3943601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99" name="Oval 167">
            <a:extLst>
              <a:ext uri="{FF2B5EF4-FFF2-40B4-BE49-F238E27FC236}">
                <a16:creationId xmlns:a16="http://schemas.microsoft.com/office/drawing/2014/main" id="{E89B0435-31C0-0909-B57D-104BB915EB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4377" y="3596938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00" name="Oval 168">
            <a:extLst>
              <a:ext uri="{FF2B5EF4-FFF2-40B4-BE49-F238E27FC236}">
                <a16:creationId xmlns:a16="http://schemas.microsoft.com/office/drawing/2014/main" id="{10F0E9E7-7ED9-841D-DFBF-312F0AEB35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85780" y="3356765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02" name="Oval 169">
            <a:extLst>
              <a:ext uri="{FF2B5EF4-FFF2-40B4-BE49-F238E27FC236}">
                <a16:creationId xmlns:a16="http://schemas.microsoft.com/office/drawing/2014/main" id="{51F3CCB2-78BD-839D-E9C9-E6F6FE92D5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3464" y="3257020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03" name="Oval 170">
            <a:extLst>
              <a:ext uri="{FF2B5EF4-FFF2-40B4-BE49-F238E27FC236}">
                <a16:creationId xmlns:a16="http://schemas.microsoft.com/office/drawing/2014/main" id="{65237475-6697-573E-D987-CE0F2A8F77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57166" y="3289023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04" name="Oval 171">
            <a:extLst>
              <a:ext uri="{FF2B5EF4-FFF2-40B4-BE49-F238E27FC236}">
                <a16:creationId xmlns:a16="http://schemas.microsoft.com/office/drawing/2014/main" id="{5F187201-4FBC-FEEC-1CD3-7126FB7524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39754" y="3318159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05" name="Oval 173">
            <a:extLst>
              <a:ext uri="{FF2B5EF4-FFF2-40B4-BE49-F238E27FC236}">
                <a16:creationId xmlns:a16="http://schemas.microsoft.com/office/drawing/2014/main" id="{01F798EB-54E9-0E49-563C-6F880154F9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33454" y="3226590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06" name="Oval 174">
            <a:extLst>
              <a:ext uri="{FF2B5EF4-FFF2-40B4-BE49-F238E27FC236}">
                <a16:creationId xmlns:a16="http://schemas.microsoft.com/office/drawing/2014/main" id="{CC77AEBE-2CA6-099D-BCFB-8FCBF8C5F4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6041" y="3200400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13" name="Rectangle 127">
            <a:extLst>
              <a:ext uri="{FF2B5EF4-FFF2-40B4-BE49-F238E27FC236}">
                <a16:creationId xmlns:a16="http://schemas.microsoft.com/office/drawing/2014/main" id="{3745E7A0-6A89-371E-38F4-854B4B9D06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25137" y="1385888"/>
            <a:ext cx="742664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3528</a:t>
            </a:r>
          </a:p>
        </p:txBody>
      </p:sp>
      <p:sp>
        <p:nvSpPr>
          <p:cNvPr id="214" name="Rectangle 128">
            <a:extLst>
              <a:ext uri="{FF2B5EF4-FFF2-40B4-BE49-F238E27FC236}">
                <a16:creationId xmlns:a16="http://schemas.microsoft.com/office/drawing/2014/main" id="{4FEDA8B1-C27E-C822-F72B-37EBE80AC2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8425" y="1385888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3511</a:t>
            </a:r>
          </a:p>
        </p:txBody>
      </p:sp>
      <p:sp>
        <p:nvSpPr>
          <p:cNvPr id="215" name="Rectangle 129">
            <a:extLst>
              <a:ext uri="{FF2B5EF4-FFF2-40B4-BE49-F238E27FC236}">
                <a16:creationId xmlns:a16="http://schemas.microsoft.com/office/drawing/2014/main" id="{358817FB-4B88-BDE9-C1B8-8FBAACA791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08825" y="1385888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3418</a:t>
            </a:r>
          </a:p>
        </p:txBody>
      </p:sp>
      <p:sp>
        <p:nvSpPr>
          <p:cNvPr id="216" name="Rectangle 130">
            <a:extLst>
              <a:ext uri="{FF2B5EF4-FFF2-40B4-BE49-F238E27FC236}">
                <a16:creationId xmlns:a16="http://schemas.microsoft.com/office/drawing/2014/main" id="{78AE3252-852E-1500-E94A-5843ADBE78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1929" y="1385888"/>
            <a:ext cx="767071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3479</a:t>
            </a:r>
          </a:p>
        </p:txBody>
      </p:sp>
      <p:sp>
        <p:nvSpPr>
          <p:cNvPr id="217" name="Rectangle 131">
            <a:extLst>
              <a:ext uri="{FF2B5EF4-FFF2-40B4-BE49-F238E27FC236}">
                <a16:creationId xmlns:a16="http://schemas.microsoft.com/office/drawing/2014/main" id="{98857C50-0E4F-8894-D1C0-70046497C1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89625" y="1385888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3501</a:t>
            </a:r>
          </a:p>
        </p:txBody>
      </p:sp>
      <p:sp>
        <p:nvSpPr>
          <p:cNvPr id="218" name="Rectangle 132">
            <a:extLst>
              <a:ext uri="{FF2B5EF4-FFF2-40B4-BE49-F238E27FC236}">
                <a16:creationId xmlns:a16="http://schemas.microsoft.com/office/drawing/2014/main" id="{EFA41481-85E6-9EA6-C7E6-4A99E076A2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2729" y="1385888"/>
            <a:ext cx="767071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3394</a:t>
            </a:r>
          </a:p>
        </p:txBody>
      </p:sp>
      <p:sp>
        <p:nvSpPr>
          <p:cNvPr id="219" name="Rectangle 133">
            <a:extLst>
              <a:ext uri="{FF2B5EF4-FFF2-40B4-BE49-F238E27FC236}">
                <a16:creationId xmlns:a16="http://schemas.microsoft.com/office/drawing/2014/main" id="{C08066D8-FE6D-3BC8-A66D-E751FAB9A1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19935" y="1385888"/>
            <a:ext cx="817561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3077</a:t>
            </a:r>
          </a:p>
        </p:txBody>
      </p:sp>
      <p:sp>
        <p:nvSpPr>
          <p:cNvPr id="220" name="Rectangle 134">
            <a:extLst>
              <a:ext uri="{FF2B5EF4-FFF2-40B4-BE49-F238E27FC236}">
                <a16:creationId xmlns:a16="http://schemas.microsoft.com/office/drawing/2014/main" id="{30F48055-406F-53C4-297F-F39B310ABA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47177" y="1385888"/>
            <a:ext cx="793750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2678</a:t>
            </a:r>
          </a:p>
        </p:txBody>
      </p:sp>
      <p:sp>
        <p:nvSpPr>
          <p:cNvPr id="221" name="Rectangle 135">
            <a:extLst>
              <a:ext uri="{FF2B5EF4-FFF2-40B4-BE49-F238E27FC236}">
                <a16:creationId xmlns:a16="http://schemas.microsoft.com/office/drawing/2014/main" id="{B1095C4C-F5A8-8263-E02B-E9DC21B81E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51225" y="1385888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1836</a:t>
            </a:r>
          </a:p>
        </p:txBody>
      </p:sp>
      <p:sp>
        <p:nvSpPr>
          <p:cNvPr id="222" name="Rectangle 136">
            <a:extLst>
              <a:ext uri="{FF2B5EF4-FFF2-40B4-BE49-F238E27FC236}">
                <a16:creationId xmlns:a16="http://schemas.microsoft.com/office/drawing/2014/main" id="{625773F7-322E-2E75-F449-A1EB2A1FDF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1625" y="1385888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1030</a:t>
            </a:r>
          </a:p>
        </p:txBody>
      </p:sp>
      <p:sp>
        <p:nvSpPr>
          <p:cNvPr id="223" name="Rectangle 137">
            <a:extLst>
              <a:ext uri="{FF2B5EF4-FFF2-40B4-BE49-F238E27FC236}">
                <a16:creationId xmlns:a16="http://schemas.microsoft.com/office/drawing/2014/main" id="{3D1D1E48-5653-003D-CECE-42BD7BBA1F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692" y="1399408"/>
            <a:ext cx="2116308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1600" dirty="0">
                <a:solidFill>
                  <a:schemeClr val="accent2"/>
                </a:solidFill>
                <a:latin typeface="Comic Sans MS" panose="030F0702030302020204" pitchFamily="66" charset="0"/>
              </a:rPr>
              <a:t>Population (</a:t>
            </a:r>
            <a:r>
              <a:rPr lang="en-GB" altLang="en-US" sz="1600" i="1" dirty="0">
                <a:solidFill>
                  <a:schemeClr val="accent2"/>
                </a:solidFill>
                <a:cs typeface="Times New Roman" panose="02020603050405020304" pitchFamily="18" charset="0"/>
              </a:rPr>
              <a:t>P</a:t>
            </a:r>
            <a:r>
              <a:rPr lang="en-GB" altLang="en-US" sz="1600" dirty="0">
                <a:solidFill>
                  <a:schemeClr val="accent2"/>
                </a:solidFill>
                <a:latin typeface="Comic Sans MS" panose="030F0702030302020204" pitchFamily="66" charset="0"/>
              </a:rPr>
              <a:t>)</a:t>
            </a:r>
          </a:p>
        </p:txBody>
      </p:sp>
      <p:sp>
        <p:nvSpPr>
          <p:cNvPr id="30944" name="Rectangle 138">
            <a:extLst>
              <a:ext uri="{FF2B5EF4-FFF2-40B4-BE49-F238E27FC236}">
                <a16:creationId xmlns:a16="http://schemas.microsoft.com/office/drawing/2014/main" id="{59C6603E-90A0-CDD4-EA88-323EEFA59C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28025" y="990600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45</a:t>
            </a:r>
          </a:p>
        </p:txBody>
      </p:sp>
      <p:sp>
        <p:nvSpPr>
          <p:cNvPr id="30945" name="Rectangle 139">
            <a:extLst>
              <a:ext uri="{FF2B5EF4-FFF2-40B4-BE49-F238E27FC236}">
                <a16:creationId xmlns:a16="http://schemas.microsoft.com/office/drawing/2014/main" id="{52CBDAC1-89B9-5E14-4FFD-3376941FA5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8425" y="990600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40</a:t>
            </a:r>
          </a:p>
        </p:txBody>
      </p:sp>
      <p:sp>
        <p:nvSpPr>
          <p:cNvPr id="30946" name="Rectangle 140">
            <a:extLst>
              <a:ext uri="{FF2B5EF4-FFF2-40B4-BE49-F238E27FC236}">
                <a16:creationId xmlns:a16="http://schemas.microsoft.com/office/drawing/2014/main" id="{133B69DB-459C-6C49-9C10-BD49E245FD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08825" y="990600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35</a:t>
            </a:r>
          </a:p>
        </p:txBody>
      </p:sp>
      <p:sp>
        <p:nvSpPr>
          <p:cNvPr id="30947" name="Rectangle 141">
            <a:extLst>
              <a:ext uri="{FF2B5EF4-FFF2-40B4-BE49-F238E27FC236}">
                <a16:creationId xmlns:a16="http://schemas.microsoft.com/office/drawing/2014/main" id="{CD649512-5C02-71E1-2688-D8ED68C265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99225" y="990600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30</a:t>
            </a:r>
          </a:p>
        </p:txBody>
      </p:sp>
      <p:sp>
        <p:nvSpPr>
          <p:cNvPr id="30948" name="Rectangle 142">
            <a:extLst>
              <a:ext uri="{FF2B5EF4-FFF2-40B4-BE49-F238E27FC236}">
                <a16:creationId xmlns:a16="http://schemas.microsoft.com/office/drawing/2014/main" id="{B2793091-C41F-A5A2-83BA-860F0A29E0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89625" y="990600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25</a:t>
            </a:r>
          </a:p>
        </p:txBody>
      </p:sp>
      <p:sp>
        <p:nvSpPr>
          <p:cNvPr id="30949" name="Rectangle 143">
            <a:extLst>
              <a:ext uri="{FF2B5EF4-FFF2-40B4-BE49-F238E27FC236}">
                <a16:creationId xmlns:a16="http://schemas.microsoft.com/office/drawing/2014/main" id="{00730A3C-03E9-DB7E-9346-93E39010B8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78438" y="990600"/>
            <a:ext cx="741362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20</a:t>
            </a:r>
          </a:p>
        </p:txBody>
      </p:sp>
      <p:sp>
        <p:nvSpPr>
          <p:cNvPr id="30950" name="Rectangle 144">
            <a:extLst>
              <a:ext uri="{FF2B5EF4-FFF2-40B4-BE49-F238E27FC236}">
                <a16:creationId xmlns:a16="http://schemas.microsoft.com/office/drawing/2014/main" id="{1C78DCBF-1F5D-BAB1-C0B4-CDC5997648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0425" y="990600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15</a:t>
            </a:r>
          </a:p>
        </p:txBody>
      </p:sp>
      <p:sp>
        <p:nvSpPr>
          <p:cNvPr id="30951" name="Rectangle 145">
            <a:extLst>
              <a:ext uri="{FF2B5EF4-FFF2-40B4-BE49-F238E27FC236}">
                <a16:creationId xmlns:a16="http://schemas.microsoft.com/office/drawing/2014/main" id="{0DEECB69-C588-0DF3-17BD-1961A8DD17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0825" y="990600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10</a:t>
            </a:r>
          </a:p>
        </p:txBody>
      </p:sp>
      <p:sp>
        <p:nvSpPr>
          <p:cNvPr id="30952" name="Rectangle 146">
            <a:extLst>
              <a:ext uri="{FF2B5EF4-FFF2-40B4-BE49-F238E27FC236}">
                <a16:creationId xmlns:a16="http://schemas.microsoft.com/office/drawing/2014/main" id="{FE7C81CF-F705-0E42-5510-2FE0AD9E0C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51225" y="990600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5</a:t>
            </a:r>
          </a:p>
        </p:txBody>
      </p:sp>
      <p:sp>
        <p:nvSpPr>
          <p:cNvPr id="30953" name="Rectangle 147">
            <a:extLst>
              <a:ext uri="{FF2B5EF4-FFF2-40B4-BE49-F238E27FC236}">
                <a16:creationId xmlns:a16="http://schemas.microsoft.com/office/drawing/2014/main" id="{BCE54533-885F-0CB8-5DA8-B6B6FFEFB2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1625" y="990600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0</a:t>
            </a:r>
          </a:p>
        </p:txBody>
      </p:sp>
      <p:sp>
        <p:nvSpPr>
          <p:cNvPr id="30954" name="Rectangle 148">
            <a:extLst>
              <a:ext uri="{FF2B5EF4-FFF2-40B4-BE49-F238E27FC236}">
                <a16:creationId xmlns:a16="http://schemas.microsoft.com/office/drawing/2014/main" id="{3107370C-9CF3-41B7-89FF-4522128E08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241" y="1004122"/>
            <a:ext cx="2460959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1600" dirty="0">
                <a:solidFill>
                  <a:schemeClr val="accent2"/>
                </a:solidFill>
                <a:latin typeface="Comic Sans MS" panose="030F0702030302020204" pitchFamily="66" charset="0"/>
              </a:rPr>
              <a:t>Years since 1978 (</a:t>
            </a:r>
            <a:r>
              <a:rPr lang="en-GB" altLang="en-US" sz="1600" i="1" dirty="0">
                <a:solidFill>
                  <a:schemeClr val="accent2"/>
                </a:solidFill>
                <a:cs typeface="Times New Roman" panose="02020603050405020304" pitchFamily="18" charset="0"/>
              </a:rPr>
              <a:t>t</a:t>
            </a:r>
            <a:r>
              <a:rPr lang="en-GB" altLang="en-US" sz="1600" dirty="0">
                <a:solidFill>
                  <a:schemeClr val="accent2"/>
                </a:solidFill>
                <a:latin typeface="Comic Sans MS" panose="030F0702030302020204" pitchFamily="66" charset="0"/>
              </a:rPr>
              <a:t>)</a:t>
            </a:r>
            <a:endParaRPr lang="en-GB" altLang="en-US" sz="1600" baseline="30000" dirty="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  <p:sp>
        <p:nvSpPr>
          <p:cNvPr id="30955" name="Line 149">
            <a:extLst>
              <a:ext uri="{FF2B5EF4-FFF2-40B4-BE49-F238E27FC236}">
                <a16:creationId xmlns:a16="http://schemas.microsoft.com/office/drawing/2014/main" id="{71C2770F-7497-B0A7-9FE9-4D57AA48F604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599" y="990600"/>
            <a:ext cx="8759952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56" name="Line 150">
            <a:extLst>
              <a:ext uri="{FF2B5EF4-FFF2-40B4-BE49-F238E27FC236}">
                <a16:creationId xmlns:a16="http://schemas.microsoft.com/office/drawing/2014/main" id="{B06769F5-6704-9A0D-E3EC-18C51595B995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599" y="1385888"/>
            <a:ext cx="875995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57" name="Line 151">
            <a:extLst>
              <a:ext uri="{FF2B5EF4-FFF2-40B4-BE49-F238E27FC236}">
                <a16:creationId xmlns:a16="http://schemas.microsoft.com/office/drawing/2014/main" id="{431D5546-E53B-33AD-7BFC-C2DEFD3F1A26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599" y="1781175"/>
            <a:ext cx="8759952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58" name="Line 152">
            <a:extLst>
              <a:ext uri="{FF2B5EF4-FFF2-40B4-BE49-F238E27FC236}">
                <a16:creationId xmlns:a16="http://schemas.microsoft.com/office/drawing/2014/main" id="{7121B156-882B-0F0B-F95B-61319F67B32C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990600"/>
            <a:ext cx="0" cy="790575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59" name="Line 153">
            <a:extLst>
              <a:ext uri="{FF2B5EF4-FFF2-40B4-BE49-F238E27FC236}">
                <a16:creationId xmlns:a16="http://schemas.microsoft.com/office/drawing/2014/main" id="{B795C3D0-A5AF-9173-1BF5-1E51EAAA6258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990600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60" name="Line 154">
            <a:extLst>
              <a:ext uri="{FF2B5EF4-FFF2-40B4-BE49-F238E27FC236}">
                <a16:creationId xmlns:a16="http://schemas.microsoft.com/office/drawing/2014/main" id="{B9E02426-EB5A-8695-83E9-8A745B64D4F7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5200" y="990600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61" name="Line 155">
            <a:extLst>
              <a:ext uri="{FF2B5EF4-FFF2-40B4-BE49-F238E27FC236}">
                <a16:creationId xmlns:a16="http://schemas.microsoft.com/office/drawing/2014/main" id="{D0E0A5F1-0FE3-197E-5699-0B009D96DA60}"/>
              </a:ext>
            </a:extLst>
          </p:cNvPr>
          <p:cNvSpPr>
            <a:spLocks noChangeShapeType="1"/>
          </p:cNvSpPr>
          <p:nvPr/>
        </p:nvSpPr>
        <p:spPr bwMode="auto">
          <a:xfrm>
            <a:off x="4114800" y="990600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62" name="Line 156">
            <a:extLst>
              <a:ext uri="{FF2B5EF4-FFF2-40B4-BE49-F238E27FC236}">
                <a16:creationId xmlns:a16="http://schemas.microsoft.com/office/drawing/2014/main" id="{746A53B3-F929-7C3A-6D2A-EAB002708259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4400" y="990600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63" name="Line 157">
            <a:extLst>
              <a:ext uri="{FF2B5EF4-FFF2-40B4-BE49-F238E27FC236}">
                <a16:creationId xmlns:a16="http://schemas.microsoft.com/office/drawing/2014/main" id="{15C4529C-9EBF-5BE7-84D9-D53E9F109461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0" y="990600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64" name="Line 158">
            <a:extLst>
              <a:ext uri="{FF2B5EF4-FFF2-40B4-BE49-F238E27FC236}">
                <a16:creationId xmlns:a16="http://schemas.microsoft.com/office/drawing/2014/main" id="{13F66612-F65F-CD23-3A4A-4051B547A8A6}"/>
              </a:ext>
            </a:extLst>
          </p:cNvPr>
          <p:cNvSpPr>
            <a:spLocks noChangeShapeType="1"/>
          </p:cNvSpPr>
          <p:nvPr/>
        </p:nvSpPr>
        <p:spPr bwMode="auto">
          <a:xfrm>
            <a:off x="5943600" y="990600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65" name="Line 159">
            <a:extLst>
              <a:ext uri="{FF2B5EF4-FFF2-40B4-BE49-F238E27FC236}">
                <a16:creationId xmlns:a16="http://schemas.microsoft.com/office/drawing/2014/main" id="{F177AD3D-992D-26B7-5372-C223F36089B2}"/>
              </a:ext>
            </a:extLst>
          </p:cNvPr>
          <p:cNvSpPr>
            <a:spLocks noChangeShapeType="1"/>
          </p:cNvSpPr>
          <p:nvPr/>
        </p:nvSpPr>
        <p:spPr bwMode="auto">
          <a:xfrm>
            <a:off x="6553200" y="990600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66" name="Line 160">
            <a:extLst>
              <a:ext uri="{FF2B5EF4-FFF2-40B4-BE49-F238E27FC236}">
                <a16:creationId xmlns:a16="http://schemas.microsoft.com/office/drawing/2014/main" id="{26D5A729-193E-6353-6F8C-92B619FB4811}"/>
              </a:ext>
            </a:extLst>
          </p:cNvPr>
          <p:cNvSpPr>
            <a:spLocks noChangeShapeType="1"/>
          </p:cNvSpPr>
          <p:nvPr/>
        </p:nvSpPr>
        <p:spPr bwMode="auto">
          <a:xfrm>
            <a:off x="7162800" y="990600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67" name="Line 161">
            <a:extLst>
              <a:ext uri="{FF2B5EF4-FFF2-40B4-BE49-F238E27FC236}">
                <a16:creationId xmlns:a16="http://schemas.microsoft.com/office/drawing/2014/main" id="{6074BE87-34A0-B811-0029-351965F33DD3}"/>
              </a:ext>
            </a:extLst>
          </p:cNvPr>
          <p:cNvSpPr>
            <a:spLocks noChangeShapeType="1"/>
          </p:cNvSpPr>
          <p:nvPr/>
        </p:nvSpPr>
        <p:spPr bwMode="auto">
          <a:xfrm>
            <a:off x="7772400" y="990600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68" name="Line 162">
            <a:extLst>
              <a:ext uri="{FF2B5EF4-FFF2-40B4-BE49-F238E27FC236}">
                <a16:creationId xmlns:a16="http://schemas.microsoft.com/office/drawing/2014/main" id="{4AC5F0A8-C3CB-6BC0-C32A-8295DCD10B0B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0" y="990600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69" name="Line 163">
            <a:extLst>
              <a:ext uri="{FF2B5EF4-FFF2-40B4-BE49-F238E27FC236}">
                <a16:creationId xmlns:a16="http://schemas.microsoft.com/office/drawing/2014/main" id="{9C780020-DD0E-7061-91E8-B36841575B2C}"/>
              </a:ext>
            </a:extLst>
          </p:cNvPr>
          <p:cNvSpPr>
            <a:spLocks noChangeShapeType="1"/>
          </p:cNvSpPr>
          <p:nvPr/>
        </p:nvSpPr>
        <p:spPr bwMode="auto">
          <a:xfrm>
            <a:off x="8989675" y="990600"/>
            <a:ext cx="0" cy="790575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70" name="Rectangle 30969">
            <a:extLst>
              <a:ext uri="{FF2B5EF4-FFF2-40B4-BE49-F238E27FC236}">
                <a16:creationId xmlns:a16="http://schemas.microsoft.com/office/drawing/2014/main" id="{BB1074D4-43E0-5680-C2AF-C9AE1F486895}"/>
              </a:ext>
            </a:extLst>
          </p:cNvPr>
          <p:cNvSpPr/>
          <p:nvPr/>
        </p:nvSpPr>
        <p:spPr>
          <a:xfrm>
            <a:off x="550692" y="2089181"/>
            <a:ext cx="735175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dirty="0">
                <a:solidFill>
                  <a:srgbClr val="000000"/>
                </a:solidFill>
                <a:latin typeface="+mn-lt"/>
              </a:rPr>
              <a:t>(a) Draw the scatter diagram for the data.</a:t>
            </a:r>
          </a:p>
        </p:txBody>
      </p:sp>
      <p:sp>
        <p:nvSpPr>
          <p:cNvPr id="30971" name="Text Box 126" descr="Parchment">
            <a:extLst>
              <a:ext uri="{FF2B5EF4-FFF2-40B4-BE49-F238E27FC236}">
                <a16:creationId xmlns:a16="http://schemas.microsoft.com/office/drawing/2014/main" id="{909CFF96-059E-2601-9BB6-ACD003102F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2508" y="128764"/>
            <a:ext cx="881221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dirty="0">
                <a:solidFill>
                  <a:srgbClr val="000000"/>
                </a:solidFill>
                <a:latin typeface="+mn-lt"/>
              </a:rPr>
              <a:t>The population of black bears on a particular island has been recorded every 5 years since 1978:</a:t>
            </a:r>
          </a:p>
        </p:txBody>
      </p:sp>
    </p:spTree>
    <p:extLst>
      <p:ext uri="{BB962C8B-B14F-4D97-AF65-F5344CB8AC3E}">
        <p14:creationId xmlns:p14="http://schemas.microsoft.com/office/powerpoint/2010/main" val="171625412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6" grpId="0" animBg="1"/>
      <p:bldP spid="197" grpId="0" animBg="1"/>
      <p:bldP spid="198" grpId="0" animBg="1"/>
      <p:bldP spid="199" grpId="0" animBg="1"/>
      <p:bldP spid="200" grpId="0" animBg="1"/>
      <p:bldP spid="202" grpId="0" animBg="1"/>
      <p:bldP spid="203" grpId="0" animBg="1"/>
      <p:bldP spid="204" grpId="0" animBg="1"/>
      <p:bldP spid="205" grpId="0" animBg="1"/>
      <p:bldP spid="20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96" name="Text Box 176" descr="Parchment"/>
          <p:cNvSpPr txBox="1">
            <a:spLocks noChangeArrowheads="1"/>
          </p:cNvSpPr>
          <p:nvPr/>
        </p:nvSpPr>
        <p:spPr bwMode="auto">
          <a:xfrm>
            <a:off x="5575022" y="2462990"/>
            <a:ext cx="3413529" cy="923330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latin typeface="Comic Sans MS" panose="030F0702030302020204" pitchFamily="66" charset="0"/>
              </a:rPr>
              <a:t>Use the GDC to calculate Pearson’s correlation coefficient (</a:t>
            </a:r>
            <a:r>
              <a:rPr lang="en-GB" altLang="en-US" sz="1800" i="1" dirty="0">
                <a:cs typeface="Times New Roman" panose="02020603050405020304" pitchFamily="18" charset="0"/>
              </a:rPr>
              <a:t>r</a:t>
            </a:r>
            <a:r>
              <a:rPr lang="en-GB" altLang="en-US" sz="1800" dirty="0">
                <a:latin typeface="Comic Sans MS" panose="030F0702030302020204" pitchFamily="66" charset="0"/>
              </a:rPr>
              <a:t>).</a:t>
            </a:r>
          </a:p>
        </p:txBody>
      </p:sp>
      <p:sp>
        <p:nvSpPr>
          <p:cNvPr id="201" name="Text Box 202"/>
          <p:cNvSpPr txBox="1">
            <a:spLocks noChangeArrowheads="1"/>
          </p:cNvSpPr>
          <p:nvPr/>
        </p:nvSpPr>
        <p:spPr bwMode="auto">
          <a:xfrm>
            <a:off x="6489305" y="3649802"/>
            <a:ext cx="166052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000" i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r</a:t>
            </a:r>
            <a:r>
              <a:rPr lang="en-GB" altLang="en-US" sz="2000" i="1" baseline="-250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p</a:t>
            </a:r>
            <a:r>
              <a:rPr lang="en-GB" altLang="en-US" sz="2000" i="1" dirty="0">
                <a:cs typeface="Times New Roman" panose="02020603050405020304" pitchFamily="18" charset="0"/>
              </a:rPr>
              <a:t> ≈ </a:t>
            </a:r>
            <a:r>
              <a:rPr lang="en-GB" altLang="en-US" sz="2000" dirty="0">
                <a:latin typeface="Comic Sans MS" panose="030F0702030302020204" pitchFamily="66" charset="0"/>
              </a:rPr>
              <a:t>0.836</a:t>
            </a:r>
          </a:p>
        </p:txBody>
      </p:sp>
      <p:sp>
        <p:nvSpPr>
          <p:cNvPr id="178" name="Rectangle 177">
            <a:hlinkClick r:id="rId3"/>
            <a:extLst>
              <a:ext uri="{FF2B5EF4-FFF2-40B4-BE49-F238E27FC236}">
                <a16:creationId xmlns:a16="http://schemas.microsoft.com/office/drawing/2014/main" id="{123354EB-316D-40CA-91D2-893088B06F59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9" name="Rectangle 178">
            <a:hlinkClick r:id="rId3"/>
            <a:extLst>
              <a:ext uri="{FF2B5EF4-FFF2-40B4-BE49-F238E27FC236}">
                <a16:creationId xmlns:a16="http://schemas.microsoft.com/office/drawing/2014/main" id="{FF1D5436-E7CD-4FDC-946D-CE46ADCA19C0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3" name="Rectangle 127">
            <a:extLst>
              <a:ext uri="{FF2B5EF4-FFF2-40B4-BE49-F238E27FC236}">
                <a16:creationId xmlns:a16="http://schemas.microsoft.com/office/drawing/2014/main" id="{3745E7A0-6A89-371E-38F4-854B4B9D06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25137" y="1419992"/>
            <a:ext cx="742664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3528</a:t>
            </a:r>
          </a:p>
        </p:txBody>
      </p:sp>
      <p:sp>
        <p:nvSpPr>
          <p:cNvPr id="214" name="Rectangle 128">
            <a:extLst>
              <a:ext uri="{FF2B5EF4-FFF2-40B4-BE49-F238E27FC236}">
                <a16:creationId xmlns:a16="http://schemas.microsoft.com/office/drawing/2014/main" id="{4FEDA8B1-C27E-C822-F72B-37EBE80AC2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8425" y="1419992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3511</a:t>
            </a:r>
          </a:p>
        </p:txBody>
      </p:sp>
      <p:sp>
        <p:nvSpPr>
          <p:cNvPr id="215" name="Rectangle 129">
            <a:extLst>
              <a:ext uri="{FF2B5EF4-FFF2-40B4-BE49-F238E27FC236}">
                <a16:creationId xmlns:a16="http://schemas.microsoft.com/office/drawing/2014/main" id="{358817FB-4B88-BDE9-C1B8-8FBAACA791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08825" y="1419992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3418</a:t>
            </a:r>
          </a:p>
        </p:txBody>
      </p:sp>
      <p:sp>
        <p:nvSpPr>
          <p:cNvPr id="216" name="Rectangle 130">
            <a:extLst>
              <a:ext uri="{FF2B5EF4-FFF2-40B4-BE49-F238E27FC236}">
                <a16:creationId xmlns:a16="http://schemas.microsoft.com/office/drawing/2014/main" id="{78AE3252-852E-1500-E94A-5843ADBE78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1929" y="1419992"/>
            <a:ext cx="767071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3479</a:t>
            </a:r>
          </a:p>
        </p:txBody>
      </p:sp>
      <p:sp>
        <p:nvSpPr>
          <p:cNvPr id="217" name="Rectangle 131">
            <a:extLst>
              <a:ext uri="{FF2B5EF4-FFF2-40B4-BE49-F238E27FC236}">
                <a16:creationId xmlns:a16="http://schemas.microsoft.com/office/drawing/2014/main" id="{98857C50-0E4F-8894-D1C0-70046497C1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89625" y="1419992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3501</a:t>
            </a:r>
          </a:p>
        </p:txBody>
      </p:sp>
      <p:sp>
        <p:nvSpPr>
          <p:cNvPr id="218" name="Rectangle 132">
            <a:extLst>
              <a:ext uri="{FF2B5EF4-FFF2-40B4-BE49-F238E27FC236}">
                <a16:creationId xmlns:a16="http://schemas.microsoft.com/office/drawing/2014/main" id="{EFA41481-85E6-9EA6-C7E6-4A99E076A2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2729" y="1419992"/>
            <a:ext cx="767071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3394</a:t>
            </a:r>
          </a:p>
        </p:txBody>
      </p:sp>
      <p:sp>
        <p:nvSpPr>
          <p:cNvPr id="219" name="Rectangle 133">
            <a:extLst>
              <a:ext uri="{FF2B5EF4-FFF2-40B4-BE49-F238E27FC236}">
                <a16:creationId xmlns:a16="http://schemas.microsoft.com/office/drawing/2014/main" id="{C08066D8-FE6D-3BC8-A66D-E751FAB9A1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19935" y="1419992"/>
            <a:ext cx="817561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3077</a:t>
            </a:r>
          </a:p>
        </p:txBody>
      </p:sp>
      <p:sp>
        <p:nvSpPr>
          <p:cNvPr id="220" name="Rectangle 134">
            <a:extLst>
              <a:ext uri="{FF2B5EF4-FFF2-40B4-BE49-F238E27FC236}">
                <a16:creationId xmlns:a16="http://schemas.microsoft.com/office/drawing/2014/main" id="{30F48055-406F-53C4-297F-F39B310ABA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47177" y="1419992"/>
            <a:ext cx="793750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2678</a:t>
            </a:r>
          </a:p>
        </p:txBody>
      </p:sp>
      <p:sp>
        <p:nvSpPr>
          <p:cNvPr id="221" name="Rectangle 135">
            <a:extLst>
              <a:ext uri="{FF2B5EF4-FFF2-40B4-BE49-F238E27FC236}">
                <a16:creationId xmlns:a16="http://schemas.microsoft.com/office/drawing/2014/main" id="{B1095C4C-F5A8-8263-E02B-E9DC21B81E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51225" y="1419992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1836</a:t>
            </a:r>
          </a:p>
        </p:txBody>
      </p:sp>
      <p:sp>
        <p:nvSpPr>
          <p:cNvPr id="222" name="Rectangle 136">
            <a:extLst>
              <a:ext uri="{FF2B5EF4-FFF2-40B4-BE49-F238E27FC236}">
                <a16:creationId xmlns:a16="http://schemas.microsoft.com/office/drawing/2014/main" id="{625773F7-322E-2E75-F449-A1EB2A1FDF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1625" y="1419992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1030</a:t>
            </a:r>
          </a:p>
        </p:txBody>
      </p:sp>
      <p:sp>
        <p:nvSpPr>
          <p:cNvPr id="223" name="Rectangle 137">
            <a:extLst>
              <a:ext uri="{FF2B5EF4-FFF2-40B4-BE49-F238E27FC236}">
                <a16:creationId xmlns:a16="http://schemas.microsoft.com/office/drawing/2014/main" id="{3D1D1E48-5653-003D-CECE-42BD7BBA1F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692" y="1433512"/>
            <a:ext cx="2116308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1600" dirty="0">
                <a:solidFill>
                  <a:schemeClr val="accent2"/>
                </a:solidFill>
                <a:latin typeface="Comic Sans MS" panose="030F0702030302020204" pitchFamily="66" charset="0"/>
              </a:rPr>
              <a:t>Population (</a:t>
            </a:r>
            <a:r>
              <a:rPr lang="en-GB" altLang="en-US" sz="1600" i="1" dirty="0">
                <a:solidFill>
                  <a:schemeClr val="accent2"/>
                </a:solidFill>
                <a:cs typeface="Times New Roman" panose="02020603050405020304" pitchFamily="18" charset="0"/>
              </a:rPr>
              <a:t>P</a:t>
            </a:r>
            <a:r>
              <a:rPr lang="en-GB" altLang="en-US" sz="1600" dirty="0">
                <a:solidFill>
                  <a:schemeClr val="accent2"/>
                </a:solidFill>
                <a:latin typeface="Comic Sans MS" panose="030F0702030302020204" pitchFamily="66" charset="0"/>
              </a:rPr>
              <a:t>)</a:t>
            </a:r>
          </a:p>
        </p:txBody>
      </p:sp>
      <p:sp>
        <p:nvSpPr>
          <p:cNvPr id="30944" name="Rectangle 138">
            <a:extLst>
              <a:ext uri="{FF2B5EF4-FFF2-40B4-BE49-F238E27FC236}">
                <a16:creationId xmlns:a16="http://schemas.microsoft.com/office/drawing/2014/main" id="{59C6603E-90A0-CDD4-EA88-323EEFA59C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28025" y="1024704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45</a:t>
            </a:r>
          </a:p>
        </p:txBody>
      </p:sp>
      <p:sp>
        <p:nvSpPr>
          <p:cNvPr id="30945" name="Rectangle 139">
            <a:extLst>
              <a:ext uri="{FF2B5EF4-FFF2-40B4-BE49-F238E27FC236}">
                <a16:creationId xmlns:a16="http://schemas.microsoft.com/office/drawing/2014/main" id="{52CBDAC1-89B9-5E14-4FFD-3376941FA5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8425" y="1024704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40</a:t>
            </a:r>
          </a:p>
        </p:txBody>
      </p:sp>
      <p:sp>
        <p:nvSpPr>
          <p:cNvPr id="30946" name="Rectangle 140">
            <a:extLst>
              <a:ext uri="{FF2B5EF4-FFF2-40B4-BE49-F238E27FC236}">
                <a16:creationId xmlns:a16="http://schemas.microsoft.com/office/drawing/2014/main" id="{133B69DB-459C-6C49-9C10-BD49E245FD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08825" y="1024704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35</a:t>
            </a:r>
          </a:p>
        </p:txBody>
      </p:sp>
      <p:sp>
        <p:nvSpPr>
          <p:cNvPr id="30947" name="Rectangle 141">
            <a:extLst>
              <a:ext uri="{FF2B5EF4-FFF2-40B4-BE49-F238E27FC236}">
                <a16:creationId xmlns:a16="http://schemas.microsoft.com/office/drawing/2014/main" id="{CD649512-5C02-71E1-2688-D8ED68C265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99225" y="1024704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30</a:t>
            </a:r>
          </a:p>
        </p:txBody>
      </p:sp>
      <p:sp>
        <p:nvSpPr>
          <p:cNvPr id="30948" name="Rectangle 142">
            <a:extLst>
              <a:ext uri="{FF2B5EF4-FFF2-40B4-BE49-F238E27FC236}">
                <a16:creationId xmlns:a16="http://schemas.microsoft.com/office/drawing/2014/main" id="{B2793091-C41F-A5A2-83BA-860F0A29E0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89625" y="1024704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25</a:t>
            </a:r>
          </a:p>
        </p:txBody>
      </p:sp>
      <p:sp>
        <p:nvSpPr>
          <p:cNvPr id="30949" name="Rectangle 143">
            <a:extLst>
              <a:ext uri="{FF2B5EF4-FFF2-40B4-BE49-F238E27FC236}">
                <a16:creationId xmlns:a16="http://schemas.microsoft.com/office/drawing/2014/main" id="{00730A3C-03E9-DB7E-9346-93E39010B8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78438" y="1024704"/>
            <a:ext cx="741362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20</a:t>
            </a:r>
          </a:p>
        </p:txBody>
      </p:sp>
      <p:sp>
        <p:nvSpPr>
          <p:cNvPr id="30950" name="Rectangle 144">
            <a:extLst>
              <a:ext uri="{FF2B5EF4-FFF2-40B4-BE49-F238E27FC236}">
                <a16:creationId xmlns:a16="http://schemas.microsoft.com/office/drawing/2014/main" id="{1C78DCBF-1F5D-BAB1-C0B4-CDC5997648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0425" y="1024704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15</a:t>
            </a:r>
          </a:p>
        </p:txBody>
      </p:sp>
      <p:sp>
        <p:nvSpPr>
          <p:cNvPr id="30951" name="Rectangle 145">
            <a:extLst>
              <a:ext uri="{FF2B5EF4-FFF2-40B4-BE49-F238E27FC236}">
                <a16:creationId xmlns:a16="http://schemas.microsoft.com/office/drawing/2014/main" id="{0DEECB69-C588-0DF3-17BD-1961A8DD17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0825" y="1024704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10</a:t>
            </a:r>
          </a:p>
        </p:txBody>
      </p:sp>
      <p:sp>
        <p:nvSpPr>
          <p:cNvPr id="30952" name="Rectangle 146">
            <a:extLst>
              <a:ext uri="{FF2B5EF4-FFF2-40B4-BE49-F238E27FC236}">
                <a16:creationId xmlns:a16="http://schemas.microsoft.com/office/drawing/2014/main" id="{FE7C81CF-F705-0E42-5510-2FE0AD9E0C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51225" y="1024704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5</a:t>
            </a:r>
          </a:p>
        </p:txBody>
      </p:sp>
      <p:sp>
        <p:nvSpPr>
          <p:cNvPr id="30953" name="Rectangle 147">
            <a:extLst>
              <a:ext uri="{FF2B5EF4-FFF2-40B4-BE49-F238E27FC236}">
                <a16:creationId xmlns:a16="http://schemas.microsoft.com/office/drawing/2014/main" id="{BCE54533-885F-0CB8-5DA8-B6B6FFEFB2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1625" y="1024704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0</a:t>
            </a:r>
          </a:p>
        </p:txBody>
      </p:sp>
      <p:sp>
        <p:nvSpPr>
          <p:cNvPr id="30954" name="Rectangle 148">
            <a:extLst>
              <a:ext uri="{FF2B5EF4-FFF2-40B4-BE49-F238E27FC236}">
                <a16:creationId xmlns:a16="http://schemas.microsoft.com/office/drawing/2014/main" id="{3107370C-9CF3-41B7-89FF-4522128E08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241" y="1038226"/>
            <a:ext cx="2460959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1600" dirty="0">
                <a:solidFill>
                  <a:schemeClr val="accent2"/>
                </a:solidFill>
                <a:latin typeface="Comic Sans MS" panose="030F0702030302020204" pitchFamily="66" charset="0"/>
              </a:rPr>
              <a:t>Years since 1978 (</a:t>
            </a:r>
            <a:r>
              <a:rPr lang="en-GB" altLang="en-US" sz="1600" i="1" dirty="0">
                <a:solidFill>
                  <a:schemeClr val="accent2"/>
                </a:solidFill>
                <a:cs typeface="Times New Roman" panose="02020603050405020304" pitchFamily="18" charset="0"/>
              </a:rPr>
              <a:t>t</a:t>
            </a:r>
            <a:r>
              <a:rPr lang="en-GB" altLang="en-US" sz="1600" dirty="0">
                <a:solidFill>
                  <a:schemeClr val="accent2"/>
                </a:solidFill>
                <a:latin typeface="Comic Sans MS" panose="030F0702030302020204" pitchFamily="66" charset="0"/>
              </a:rPr>
              <a:t>)</a:t>
            </a:r>
            <a:endParaRPr lang="en-GB" altLang="en-US" sz="1600" baseline="30000" dirty="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  <p:sp>
        <p:nvSpPr>
          <p:cNvPr id="30955" name="Line 149">
            <a:extLst>
              <a:ext uri="{FF2B5EF4-FFF2-40B4-BE49-F238E27FC236}">
                <a16:creationId xmlns:a16="http://schemas.microsoft.com/office/drawing/2014/main" id="{71C2770F-7497-B0A7-9FE9-4D57AA48F604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599" y="1024704"/>
            <a:ext cx="8759952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56" name="Line 150">
            <a:extLst>
              <a:ext uri="{FF2B5EF4-FFF2-40B4-BE49-F238E27FC236}">
                <a16:creationId xmlns:a16="http://schemas.microsoft.com/office/drawing/2014/main" id="{B06769F5-6704-9A0D-E3EC-18C51595B995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599" y="1419992"/>
            <a:ext cx="875995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57" name="Line 151">
            <a:extLst>
              <a:ext uri="{FF2B5EF4-FFF2-40B4-BE49-F238E27FC236}">
                <a16:creationId xmlns:a16="http://schemas.microsoft.com/office/drawing/2014/main" id="{431D5546-E53B-33AD-7BFC-C2DEFD3F1A26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599" y="1815279"/>
            <a:ext cx="8759952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58" name="Line 152">
            <a:extLst>
              <a:ext uri="{FF2B5EF4-FFF2-40B4-BE49-F238E27FC236}">
                <a16:creationId xmlns:a16="http://schemas.microsoft.com/office/drawing/2014/main" id="{7121B156-882B-0F0B-F95B-61319F67B32C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1024704"/>
            <a:ext cx="0" cy="790575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59" name="Line 153">
            <a:extLst>
              <a:ext uri="{FF2B5EF4-FFF2-40B4-BE49-F238E27FC236}">
                <a16:creationId xmlns:a16="http://schemas.microsoft.com/office/drawing/2014/main" id="{B795C3D0-A5AF-9173-1BF5-1E51EAAA6258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1024704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60" name="Line 154">
            <a:extLst>
              <a:ext uri="{FF2B5EF4-FFF2-40B4-BE49-F238E27FC236}">
                <a16:creationId xmlns:a16="http://schemas.microsoft.com/office/drawing/2014/main" id="{B9E02426-EB5A-8695-83E9-8A745B64D4F7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5200" y="1024704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61" name="Line 155">
            <a:extLst>
              <a:ext uri="{FF2B5EF4-FFF2-40B4-BE49-F238E27FC236}">
                <a16:creationId xmlns:a16="http://schemas.microsoft.com/office/drawing/2014/main" id="{D0E0A5F1-0FE3-197E-5699-0B009D96DA60}"/>
              </a:ext>
            </a:extLst>
          </p:cNvPr>
          <p:cNvSpPr>
            <a:spLocks noChangeShapeType="1"/>
          </p:cNvSpPr>
          <p:nvPr/>
        </p:nvSpPr>
        <p:spPr bwMode="auto">
          <a:xfrm>
            <a:off x="4114800" y="1024704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62" name="Line 156">
            <a:extLst>
              <a:ext uri="{FF2B5EF4-FFF2-40B4-BE49-F238E27FC236}">
                <a16:creationId xmlns:a16="http://schemas.microsoft.com/office/drawing/2014/main" id="{746A53B3-F929-7C3A-6D2A-EAB002708259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4400" y="1024704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63" name="Line 157">
            <a:extLst>
              <a:ext uri="{FF2B5EF4-FFF2-40B4-BE49-F238E27FC236}">
                <a16:creationId xmlns:a16="http://schemas.microsoft.com/office/drawing/2014/main" id="{15C4529C-9EBF-5BE7-84D9-D53E9F109461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0" y="1024704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64" name="Line 158">
            <a:extLst>
              <a:ext uri="{FF2B5EF4-FFF2-40B4-BE49-F238E27FC236}">
                <a16:creationId xmlns:a16="http://schemas.microsoft.com/office/drawing/2014/main" id="{13F66612-F65F-CD23-3A4A-4051B547A8A6}"/>
              </a:ext>
            </a:extLst>
          </p:cNvPr>
          <p:cNvSpPr>
            <a:spLocks noChangeShapeType="1"/>
          </p:cNvSpPr>
          <p:nvPr/>
        </p:nvSpPr>
        <p:spPr bwMode="auto">
          <a:xfrm>
            <a:off x="5943600" y="1024704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65" name="Line 159">
            <a:extLst>
              <a:ext uri="{FF2B5EF4-FFF2-40B4-BE49-F238E27FC236}">
                <a16:creationId xmlns:a16="http://schemas.microsoft.com/office/drawing/2014/main" id="{F177AD3D-992D-26B7-5372-C223F36089B2}"/>
              </a:ext>
            </a:extLst>
          </p:cNvPr>
          <p:cNvSpPr>
            <a:spLocks noChangeShapeType="1"/>
          </p:cNvSpPr>
          <p:nvPr/>
        </p:nvSpPr>
        <p:spPr bwMode="auto">
          <a:xfrm>
            <a:off x="6553200" y="1024704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66" name="Line 160">
            <a:extLst>
              <a:ext uri="{FF2B5EF4-FFF2-40B4-BE49-F238E27FC236}">
                <a16:creationId xmlns:a16="http://schemas.microsoft.com/office/drawing/2014/main" id="{26D5A729-193E-6353-6F8C-92B619FB4811}"/>
              </a:ext>
            </a:extLst>
          </p:cNvPr>
          <p:cNvSpPr>
            <a:spLocks noChangeShapeType="1"/>
          </p:cNvSpPr>
          <p:nvPr/>
        </p:nvSpPr>
        <p:spPr bwMode="auto">
          <a:xfrm>
            <a:off x="7162800" y="1024704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67" name="Line 161">
            <a:extLst>
              <a:ext uri="{FF2B5EF4-FFF2-40B4-BE49-F238E27FC236}">
                <a16:creationId xmlns:a16="http://schemas.microsoft.com/office/drawing/2014/main" id="{6074BE87-34A0-B811-0029-351965F33DD3}"/>
              </a:ext>
            </a:extLst>
          </p:cNvPr>
          <p:cNvSpPr>
            <a:spLocks noChangeShapeType="1"/>
          </p:cNvSpPr>
          <p:nvPr/>
        </p:nvSpPr>
        <p:spPr bwMode="auto">
          <a:xfrm>
            <a:off x="7772400" y="1024704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68" name="Line 162">
            <a:extLst>
              <a:ext uri="{FF2B5EF4-FFF2-40B4-BE49-F238E27FC236}">
                <a16:creationId xmlns:a16="http://schemas.microsoft.com/office/drawing/2014/main" id="{4AC5F0A8-C3CB-6BC0-C32A-8295DCD10B0B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0" y="1024704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69" name="Line 163">
            <a:extLst>
              <a:ext uri="{FF2B5EF4-FFF2-40B4-BE49-F238E27FC236}">
                <a16:creationId xmlns:a16="http://schemas.microsoft.com/office/drawing/2014/main" id="{9C780020-DD0E-7061-91E8-B36841575B2C}"/>
              </a:ext>
            </a:extLst>
          </p:cNvPr>
          <p:cNvSpPr>
            <a:spLocks noChangeShapeType="1"/>
          </p:cNvSpPr>
          <p:nvPr/>
        </p:nvSpPr>
        <p:spPr bwMode="auto">
          <a:xfrm>
            <a:off x="8989675" y="1024704"/>
            <a:ext cx="0" cy="790575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71" name="Text Box 126" descr="Parchment">
            <a:extLst>
              <a:ext uri="{FF2B5EF4-FFF2-40B4-BE49-F238E27FC236}">
                <a16:creationId xmlns:a16="http://schemas.microsoft.com/office/drawing/2014/main" id="{909CFF96-059E-2601-9BB6-ACD003102F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2508" y="128764"/>
            <a:ext cx="881221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dirty="0">
                <a:solidFill>
                  <a:srgbClr val="000000"/>
                </a:solidFill>
                <a:latin typeface="+mn-lt"/>
              </a:rPr>
              <a:t>The population of black bears on a particular island has been recorded every 5 years since 1978: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394F38B-8839-34F1-4A9A-E3331F3BBC1E}"/>
              </a:ext>
            </a:extLst>
          </p:cNvPr>
          <p:cNvSpPr/>
          <p:nvPr/>
        </p:nvSpPr>
        <p:spPr>
          <a:xfrm>
            <a:off x="222508" y="1779363"/>
            <a:ext cx="82885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95288" indent="-395288">
              <a:spcBef>
                <a:spcPct val="50000"/>
              </a:spcBef>
            </a:pPr>
            <a:r>
              <a:rPr lang="en-GB" altLang="en-US" dirty="0">
                <a:solidFill>
                  <a:srgbClr val="000000"/>
                </a:solidFill>
                <a:latin typeface="+mn-lt"/>
              </a:rPr>
              <a:t>(b) Calculate Pearson’s product-moment correlation </a:t>
            </a:r>
            <a:r>
              <a:rPr lang="en-GB" altLang="en-US" i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r</a:t>
            </a:r>
            <a:r>
              <a:rPr lang="en-GB" altLang="en-US" i="1" baseline="-250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p</a:t>
            </a:r>
            <a:r>
              <a:rPr lang="en-GB" altLang="en-US" dirty="0">
                <a:solidFill>
                  <a:srgbClr val="000000"/>
                </a:solidFill>
                <a:latin typeface="StarSymbol" pitchFamily="2" charset="0"/>
              </a:rPr>
              <a:t> </a:t>
            </a:r>
            <a:r>
              <a:rPr lang="en-GB" altLang="en-US" dirty="0">
                <a:solidFill>
                  <a:srgbClr val="000000"/>
                </a:solidFill>
                <a:latin typeface="+mn-lt"/>
              </a:rPr>
              <a:t>coefficient for this data.</a:t>
            </a:r>
          </a:p>
        </p:txBody>
      </p:sp>
      <p:grpSp>
        <p:nvGrpSpPr>
          <p:cNvPr id="30914" name="Group 11">
            <a:extLst>
              <a:ext uri="{FF2B5EF4-FFF2-40B4-BE49-F238E27FC236}">
                <a16:creationId xmlns:a16="http://schemas.microsoft.com/office/drawing/2014/main" id="{028F7D34-2B49-2D0D-BBDC-041727F77D03}"/>
              </a:ext>
            </a:extLst>
          </p:cNvPr>
          <p:cNvGrpSpPr>
            <a:grpSpLocks/>
          </p:cNvGrpSpPr>
          <p:nvPr/>
        </p:nvGrpSpPr>
        <p:grpSpPr bwMode="auto">
          <a:xfrm>
            <a:off x="153564" y="2511685"/>
            <a:ext cx="5256213" cy="4090988"/>
            <a:chOff x="298" y="1574"/>
            <a:chExt cx="3311" cy="2577"/>
          </a:xfrm>
        </p:grpSpPr>
        <p:sp>
          <p:nvSpPr>
            <p:cNvPr id="30915" name="Text Box 12">
              <a:extLst>
                <a:ext uri="{FF2B5EF4-FFF2-40B4-BE49-F238E27FC236}">
                  <a16:creationId xmlns:a16="http://schemas.microsoft.com/office/drawing/2014/main" id="{0A67744A-FB94-E733-C08B-97F8D9B5A7E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31" y="3751"/>
              <a:ext cx="264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1800" dirty="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30916" name="Text Box 13">
              <a:extLst>
                <a:ext uri="{FF2B5EF4-FFF2-40B4-BE49-F238E27FC236}">
                  <a16:creationId xmlns:a16="http://schemas.microsoft.com/office/drawing/2014/main" id="{0B0FC22B-5368-C9E8-B787-3410FC7BB3C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46" y="3751"/>
              <a:ext cx="29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1800" dirty="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30917" name="Text Box 14">
              <a:extLst>
                <a:ext uri="{FF2B5EF4-FFF2-40B4-BE49-F238E27FC236}">
                  <a16:creationId xmlns:a16="http://schemas.microsoft.com/office/drawing/2014/main" id="{1A5F95E4-05A6-729E-403C-06A1E592B63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94" y="3759"/>
              <a:ext cx="35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1800" dirty="0">
                  <a:latin typeface="Comic Sans MS" panose="030F0702030302020204" pitchFamily="66" charset="0"/>
                </a:rPr>
                <a:t>15</a:t>
              </a:r>
            </a:p>
          </p:txBody>
        </p:sp>
        <p:sp>
          <p:nvSpPr>
            <p:cNvPr id="30918" name="Text Box 15">
              <a:extLst>
                <a:ext uri="{FF2B5EF4-FFF2-40B4-BE49-F238E27FC236}">
                  <a16:creationId xmlns:a16="http://schemas.microsoft.com/office/drawing/2014/main" id="{C74CD6D1-1275-4647-53EE-E9E62846D4C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38" y="3751"/>
              <a:ext cx="31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1800" dirty="0">
                  <a:latin typeface="Comic Sans MS" panose="030F0702030302020204" pitchFamily="66" charset="0"/>
                </a:rPr>
                <a:t>20</a:t>
              </a:r>
            </a:p>
          </p:txBody>
        </p:sp>
        <p:sp>
          <p:nvSpPr>
            <p:cNvPr id="30919" name="Text Box 16">
              <a:extLst>
                <a:ext uri="{FF2B5EF4-FFF2-40B4-BE49-F238E27FC236}">
                  <a16:creationId xmlns:a16="http://schemas.microsoft.com/office/drawing/2014/main" id="{C49DC512-5451-DBE2-9BCF-CE30B372592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74" y="3751"/>
              <a:ext cx="32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1800" dirty="0">
                  <a:latin typeface="Comic Sans MS" panose="030F0702030302020204" pitchFamily="66" charset="0"/>
                </a:rPr>
                <a:t>25</a:t>
              </a:r>
            </a:p>
          </p:txBody>
        </p:sp>
        <p:sp>
          <p:nvSpPr>
            <p:cNvPr id="30972" name="Text Box 17">
              <a:extLst>
                <a:ext uri="{FF2B5EF4-FFF2-40B4-BE49-F238E27FC236}">
                  <a16:creationId xmlns:a16="http://schemas.microsoft.com/office/drawing/2014/main" id="{4F66D910-62A8-ADBD-D1E2-EA6541CECB5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10" y="3747"/>
              <a:ext cx="334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1800" dirty="0">
                  <a:latin typeface="Comic Sans MS" panose="030F0702030302020204" pitchFamily="66" charset="0"/>
                </a:rPr>
                <a:t>30</a:t>
              </a:r>
            </a:p>
          </p:txBody>
        </p:sp>
        <p:sp>
          <p:nvSpPr>
            <p:cNvPr id="30973" name="Text Box 18">
              <a:extLst>
                <a:ext uri="{FF2B5EF4-FFF2-40B4-BE49-F238E27FC236}">
                  <a16:creationId xmlns:a16="http://schemas.microsoft.com/office/drawing/2014/main" id="{29D77429-AAE1-966D-985B-44355D495BF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40" y="3743"/>
              <a:ext cx="35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1800" dirty="0">
                  <a:latin typeface="Comic Sans MS" panose="030F0702030302020204" pitchFamily="66" charset="0"/>
                </a:rPr>
                <a:t>35</a:t>
              </a:r>
            </a:p>
          </p:txBody>
        </p:sp>
        <p:sp>
          <p:nvSpPr>
            <p:cNvPr id="30974" name="Text Box 19">
              <a:extLst>
                <a:ext uri="{FF2B5EF4-FFF2-40B4-BE49-F238E27FC236}">
                  <a16:creationId xmlns:a16="http://schemas.microsoft.com/office/drawing/2014/main" id="{25C294D5-E01E-985C-529B-CF836ED2296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08" y="3743"/>
              <a:ext cx="32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1800" dirty="0">
                  <a:latin typeface="Comic Sans MS" panose="030F0702030302020204" pitchFamily="66" charset="0"/>
                </a:rPr>
                <a:t>40</a:t>
              </a:r>
            </a:p>
          </p:txBody>
        </p:sp>
        <p:sp>
          <p:nvSpPr>
            <p:cNvPr id="30975" name="Text Box 20">
              <a:extLst>
                <a:ext uri="{FF2B5EF4-FFF2-40B4-BE49-F238E27FC236}">
                  <a16:creationId xmlns:a16="http://schemas.microsoft.com/office/drawing/2014/main" id="{F1090FA9-94F6-1DD3-F75A-002CDAC076F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33" y="3747"/>
              <a:ext cx="32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1800" dirty="0">
                  <a:latin typeface="Comic Sans MS" panose="030F0702030302020204" pitchFamily="66" charset="0"/>
                </a:rPr>
                <a:t>45</a:t>
              </a:r>
            </a:p>
          </p:txBody>
        </p:sp>
        <p:sp>
          <p:nvSpPr>
            <p:cNvPr id="30731" name="Text Box 21">
              <a:extLst>
                <a:ext uri="{FF2B5EF4-FFF2-40B4-BE49-F238E27FC236}">
                  <a16:creationId xmlns:a16="http://schemas.microsoft.com/office/drawing/2014/main" id="{3C8ACD90-5098-C236-8B32-806C5B73C8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81" y="3743"/>
              <a:ext cx="32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GB" altLang="en-US" sz="2000" dirty="0">
                <a:latin typeface="Comic Sans MS" panose="030F0702030302020204" pitchFamily="66" charset="0"/>
              </a:endParaRPr>
            </a:p>
          </p:txBody>
        </p:sp>
        <p:sp>
          <p:nvSpPr>
            <p:cNvPr id="30732" name="Text Box 22">
              <a:extLst>
                <a:ext uri="{FF2B5EF4-FFF2-40B4-BE49-F238E27FC236}">
                  <a16:creationId xmlns:a16="http://schemas.microsoft.com/office/drawing/2014/main" id="{04ACA97B-7440-00C5-EC09-3602468BF79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40" y="3918"/>
              <a:ext cx="1911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buFontTx/>
                <a:buNone/>
              </a:pPr>
              <a:r>
                <a:rPr lang="en-GB" altLang="en-US" sz="1800" dirty="0">
                  <a:solidFill>
                    <a:schemeClr val="accent2"/>
                  </a:solidFill>
                  <a:latin typeface="Comic Sans MS" panose="030F0702030302020204" pitchFamily="66" charset="0"/>
                </a:rPr>
                <a:t>Years since 1978 (</a:t>
              </a:r>
              <a:r>
                <a:rPr lang="en-GB" altLang="en-US" sz="1800" i="1" dirty="0">
                  <a:solidFill>
                    <a:schemeClr val="accent2"/>
                  </a:solidFill>
                  <a:cs typeface="Times New Roman" panose="02020603050405020304" pitchFamily="18" charset="0"/>
                </a:rPr>
                <a:t>t</a:t>
              </a:r>
              <a:r>
                <a:rPr lang="en-GB" altLang="en-US" sz="1800" dirty="0">
                  <a:solidFill>
                    <a:schemeClr val="accent2"/>
                  </a:solidFill>
                  <a:latin typeface="Comic Sans MS" panose="030F0702030302020204" pitchFamily="66" charset="0"/>
                </a:rPr>
                <a:t>)</a:t>
              </a:r>
              <a:endParaRPr lang="en-GB" altLang="en-US" sz="1800" baseline="30000" dirty="0">
                <a:solidFill>
                  <a:schemeClr val="accent2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30733" name="Text Box 23">
              <a:extLst>
                <a:ext uri="{FF2B5EF4-FFF2-40B4-BE49-F238E27FC236}">
                  <a16:creationId xmlns:a16="http://schemas.microsoft.com/office/drawing/2014/main" id="{A63A01D8-71F9-7683-DC8E-95A6C96B307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9" y="3386"/>
              <a:ext cx="515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500</a:t>
              </a:r>
            </a:p>
          </p:txBody>
        </p:sp>
        <p:sp>
          <p:nvSpPr>
            <p:cNvPr id="30734" name="Text Box 24">
              <a:extLst>
                <a:ext uri="{FF2B5EF4-FFF2-40B4-BE49-F238E27FC236}">
                  <a16:creationId xmlns:a16="http://schemas.microsoft.com/office/drawing/2014/main" id="{8020816A-606A-B863-C4BA-33C987B1D8A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5" y="3125"/>
              <a:ext cx="488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1000</a:t>
              </a:r>
            </a:p>
          </p:txBody>
        </p:sp>
        <p:sp>
          <p:nvSpPr>
            <p:cNvPr id="30735" name="Text Box 25">
              <a:extLst>
                <a:ext uri="{FF2B5EF4-FFF2-40B4-BE49-F238E27FC236}">
                  <a16:creationId xmlns:a16="http://schemas.microsoft.com/office/drawing/2014/main" id="{597307B4-63FC-32BF-F9FF-72074DB654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3" y="2893"/>
              <a:ext cx="617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1500</a:t>
              </a:r>
            </a:p>
          </p:txBody>
        </p:sp>
        <p:sp>
          <p:nvSpPr>
            <p:cNvPr id="30736" name="Text Box 26">
              <a:extLst>
                <a:ext uri="{FF2B5EF4-FFF2-40B4-BE49-F238E27FC236}">
                  <a16:creationId xmlns:a16="http://schemas.microsoft.com/office/drawing/2014/main" id="{CE5AFB61-B892-07DB-D3BE-76266698818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5" y="2657"/>
              <a:ext cx="533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2000</a:t>
              </a:r>
            </a:p>
          </p:txBody>
        </p:sp>
        <p:sp>
          <p:nvSpPr>
            <p:cNvPr id="30737" name="Text Box 27">
              <a:extLst>
                <a:ext uri="{FF2B5EF4-FFF2-40B4-BE49-F238E27FC236}">
                  <a16:creationId xmlns:a16="http://schemas.microsoft.com/office/drawing/2014/main" id="{CCCEAFF7-522C-62FE-2311-6EAB238AC2C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5" y="2393"/>
              <a:ext cx="630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2500</a:t>
              </a:r>
            </a:p>
          </p:txBody>
        </p:sp>
        <p:sp>
          <p:nvSpPr>
            <p:cNvPr id="30738" name="Text Box 28">
              <a:extLst>
                <a:ext uri="{FF2B5EF4-FFF2-40B4-BE49-F238E27FC236}">
                  <a16:creationId xmlns:a16="http://schemas.microsoft.com/office/drawing/2014/main" id="{522A0BDB-086A-0AC3-022A-8B69BF9D81C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5" y="2169"/>
              <a:ext cx="607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3000</a:t>
              </a:r>
            </a:p>
          </p:txBody>
        </p:sp>
        <p:sp>
          <p:nvSpPr>
            <p:cNvPr id="30739" name="Text Box 29">
              <a:extLst>
                <a:ext uri="{FF2B5EF4-FFF2-40B4-BE49-F238E27FC236}">
                  <a16:creationId xmlns:a16="http://schemas.microsoft.com/office/drawing/2014/main" id="{05F81D51-9360-A9DF-8998-E1EB522F223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4" y="1934"/>
              <a:ext cx="620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3500</a:t>
              </a:r>
            </a:p>
          </p:txBody>
        </p:sp>
        <p:sp>
          <p:nvSpPr>
            <p:cNvPr id="30740" name="Text Box 30">
              <a:extLst>
                <a:ext uri="{FF2B5EF4-FFF2-40B4-BE49-F238E27FC236}">
                  <a16:creationId xmlns:a16="http://schemas.microsoft.com/office/drawing/2014/main" id="{CC183BDC-8537-99E4-A8DD-CF87CD2223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5" y="1681"/>
              <a:ext cx="535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4000</a:t>
              </a:r>
            </a:p>
          </p:txBody>
        </p:sp>
        <p:grpSp>
          <p:nvGrpSpPr>
            <p:cNvPr id="30741" name="Group 31">
              <a:extLst>
                <a:ext uri="{FF2B5EF4-FFF2-40B4-BE49-F238E27FC236}">
                  <a16:creationId xmlns:a16="http://schemas.microsoft.com/office/drawing/2014/main" id="{412C0FFF-831A-FD4B-47E4-4CCE6D8DDA5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17" y="1574"/>
              <a:ext cx="2411" cy="2169"/>
              <a:chOff x="1349" y="1496"/>
              <a:chExt cx="2411" cy="2169"/>
            </a:xfrm>
          </p:grpSpPr>
          <p:sp>
            <p:nvSpPr>
              <p:cNvPr id="30745" name="Rectangle 32">
                <a:extLst>
                  <a:ext uri="{FF2B5EF4-FFF2-40B4-BE49-F238E27FC236}">
                    <a16:creationId xmlns:a16="http://schemas.microsoft.com/office/drawing/2014/main" id="{965D0F36-F9B4-335E-34C2-4DF4B1FC56B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49" y="3424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46" name="Rectangle 33">
                <a:extLst>
                  <a:ext uri="{FF2B5EF4-FFF2-40B4-BE49-F238E27FC236}">
                    <a16:creationId xmlns:a16="http://schemas.microsoft.com/office/drawing/2014/main" id="{83487D80-E11C-9F4B-335D-C32D537E4FD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90" y="3424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47" name="Rectangle 34">
                <a:extLst>
                  <a:ext uri="{FF2B5EF4-FFF2-40B4-BE49-F238E27FC236}">
                    <a16:creationId xmlns:a16="http://schemas.microsoft.com/office/drawing/2014/main" id="{EAF3086D-D149-87EE-70A4-3907C87A84A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31" y="3424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48" name="Rectangle 35">
                <a:extLst>
                  <a:ext uri="{FF2B5EF4-FFF2-40B4-BE49-F238E27FC236}">
                    <a16:creationId xmlns:a16="http://schemas.microsoft.com/office/drawing/2014/main" id="{0915631E-FCD6-44DE-68DF-18CDC4509D6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72" y="3424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49" name="Rectangle 36">
                <a:extLst>
                  <a:ext uri="{FF2B5EF4-FFF2-40B4-BE49-F238E27FC236}">
                    <a16:creationId xmlns:a16="http://schemas.microsoft.com/office/drawing/2014/main" id="{F22BC4DE-ABAA-E9B0-EE11-D658804EF4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13" y="3424"/>
                <a:ext cx="242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50" name="Rectangle 37">
                <a:extLst>
                  <a:ext uri="{FF2B5EF4-FFF2-40B4-BE49-F238E27FC236}">
                    <a16:creationId xmlns:a16="http://schemas.microsoft.com/office/drawing/2014/main" id="{D72FBD48-5A1D-B648-4FA9-4114E99AB9E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55" y="3424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51" name="Rectangle 38">
                <a:extLst>
                  <a:ext uri="{FF2B5EF4-FFF2-40B4-BE49-F238E27FC236}">
                    <a16:creationId xmlns:a16="http://schemas.microsoft.com/office/drawing/2014/main" id="{8A069407-DC5D-0260-0CF4-33511B66B58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96" y="3424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16" name="Rectangle 39">
                <a:extLst>
                  <a:ext uri="{FF2B5EF4-FFF2-40B4-BE49-F238E27FC236}">
                    <a16:creationId xmlns:a16="http://schemas.microsoft.com/office/drawing/2014/main" id="{65F2C048-D9BB-3FC5-28E8-AE6F62F6297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37" y="3424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17" name="Rectangle 40">
                <a:extLst>
                  <a:ext uri="{FF2B5EF4-FFF2-40B4-BE49-F238E27FC236}">
                    <a16:creationId xmlns:a16="http://schemas.microsoft.com/office/drawing/2014/main" id="{1AFB67E5-0857-D2E8-B627-F619CA88281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78" y="3424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18" name="Rectangle 41">
                <a:extLst>
                  <a:ext uri="{FF2B5EF4-FFF2-40B4-BE49-F238E27FC236}">
                    <a16:creationId xmlns:a16="http://schemas.microsoft.com/office/drawing/2014/main" id="{7E1A7354-3E8F-04CC-1C43-083AB63D1DD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19" y="3424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19" name="Rectangle 42">
                <a:extLst>
                  <a:ext uri="{FF2B5EF4-FFF2-40B4-BE49-F238E27FC236}">
                    <a16:creationId xmlns:a16="http://schemas.microsoft.com/office/drawing/2014/main" id="{A2C7B25A-E032-0D56-A9FC-94342F5F030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49" y="3183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20" name="Rectangle 43">
                <a:extLst>
                  <a:ext uri="{FF2B5EF4-FFF2-40B4-BE49-F238E27FC236}">
                    <a16:creationId xmlns:a16="http://schemas.microsoft.com/office/drawing/2014/main" id="{C76F7A44-EB39-7F31-72D7-3B0A1B3E8A9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90" y="3183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21" name="Rectangle 44">
                <a:extLst>
                  <a:ext uri="{FF2B5EF4-FFF2-40B4-BE49-F238E27FC236}">
                    <a16:creationId xmlns:a16="http://schemas.microsoft.com/office/drawing/2014/main" id="{636969B0-837C-FC3B-A01A-B1D20141CD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31" y="3183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22" name="Rectangle 45">
                <a:extLst>
                  <a:ext uri="{FF2B5EF4-FFF2-40B4-BE49-F238E27FC236}">
                    <a16:creationId xmlns:a16="http://schemas.microsoft.com/office/drawing/2014/main" id="{CC5F02BB-2EE3-E8BB-3FAD-6489BCF1E0B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72" y="3183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23" name="Rectangle 46">
                <a:extLst>
                  <a:ext uri="{FF2B5EF4-FFF2-40B4-BE49-F238E27FC236}">
                    <a16:creationId xmlns:a16="http://schemas.microsoft.com/office/drawing/2014/main" id="{E81E0975-8640-4224-78CC-31DE9AC1780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13" y="3183"/>
                <a:ext cx="242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24" name="Rectangle 47">
                <a:extLst>
                  <a:ext uri="{FF2B5EF4-FFF2-40B4-BE49-F238E27FC236}">
                    <a16:creationId xmlns:a16="http://schemas.microsoft.com/office/drawing/2014/main" id="{1557A0E0-55EE-CC38-9768-D94E0B67438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55" y="3183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25" name="Rectangle 48">
                <a:extLst>
                  <a:ext uri="{FF2B5EF4-FFF2-40B4-BE49-F238E27FC236}">
                    <a16:creationId xmlns:a16="http://schemas.microsoft.com/office/drawing/2014/main" id="{CF745648-35E6-6465-BFC9-88F5D2C42AA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96" y="3183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26" name="Rectangle 49">
                <a:extLst>
                  <a:ext uri="{FF2B5EF4-FFF2-40B4-BE49-F238E27FC236}">
                    <a16:creationId xmlns:a16="http://schemas.microsoft.com/office/drawing/2014/main" id="{F718F766-BF88-8F16-7DD4-FA523DAEDE5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37" y="3183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27" name="Rectangle 50">
                <a:extLst>
                  <a:ext uri="{FF2B5EF4-FFF2-40B4-BE49-F238E27FC236}">
                    <a16:creationId xmlns:a16="http://schemas.microsoft.com/office/drawing/2014/main" id="{483841D8-04A2-F44E-8E51-A58F424B62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78" y="3183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28" name="Rectangle 51">
                <a:extLst>
                  <a:ext uri="{FF2B5EF4-FFF2-40B4-BE49-F238E27FC236}">
                    <a16:creationId xmlns:a16="http://schemas.microsoft.com/office/drawing/2014/main" id="{E5837C46-5F3F-3DA9-2865-C140D01B69A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19" y="3183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29" name="Rectangle 52">
                <a:extLst>
                  <a:ext uri="{FF2B5EF4-FFF2-40B4-BE49-F238E27FC236}">
                    <a16:creationId xmlns:a16="http://schemas.microsoft.com/office/drawing/2014/main" id="{7B57B1C6-86C0-4B24-E5C5-97C185A0BB9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49" y="2942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30" name="Rectangle 53">
                <a:extLst>
                  <a:ext uri="{FF2B5EF4-FFF2-40B4-BE49-F238E27FC236}">
                    <a16:creationId xmlns:a16="http://schemas.microsoft.com/office/drawing/2014/main" id="{9B2F318A-2E7F-A4D8-0C2F-EB93E1964E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90" y="2942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31" name="Rectangle 54">
                <a:extLst>
                  <a:ext uri="{FF2B5EF4-FFF2-40B4-BE49-F238E27FC236}">
                    <a16:creationId xmlns:a16="http://schemas.microsoft.com/office/drawing/2014/main" id="{F611AA64-9321-1529-1A01-10E5515182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31" y="2942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32" name="Rectangle 55">
                <a:extLst>
                  <a:ext uri="{FF2B5EF4-FFF2-40B4-BE49-F238E27FC236}">
                    <a16:creationId xmlns:a16="http://schemas.microsoft.com/office/drawing/2014/main" id="{819AB3C4-930A-E472-0664-96AC7A5C47C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72" y="2942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33" name="Rectangle 56">
                <a:extLst>
                  <a:ext uri="{FF2B5EF4-FFF2-40B4-BE49-F238E27FC236}">
                    <a16:creationId xmlns:a16="http://schemas.microsoft.com/office/drawing/2014/main" id="{2997C1B1-4901-85F7-4864-735F95930E4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13" y="2942"/>
                <a:ext cx="242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34" name="Rectangle 57">
                <a:extLst>
                  <a:ext uri="{FF2B5EF4-FFF2-40B4-BE49-F238E27FC236}">
                    <a16:creationId xmlns:a16="http://schemas.microsoft.com/office/drawing/2014/main" id="{CE69F792-4E6D-976A-9E13-37370F9A5FD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55" y="2942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35" name="Rectangle 58">
                <a:extLst>
                  <a:ext uri="{FF2B5EF4-FFF2-40B4-BE49-F238E27FC236}">
                    <a16:creationId xmlns:a16="http://schemas.microsoft.com/office/drawing/2014/main" id="{1126CF27-8B55-D148-3C82-0C75C3AF59A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96" y="2942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36" name="Rectangle 59">
                <a:extLst>
                  <a:ext uri="{FF2B5EF4-FFF2-40B4-BE49-F238E27FC236}">
                    <a16:creationId xmlns:a16="http://schemas.microsoft.com/office/drawing/2014/main" id="{0A6C09D6-BB7C-8745-B9EA-FD583B3BA6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37" y="2942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37" name="Rectangle 60">
                <a:extLst>
                  <a:ext uri="{FF2B5EF4-FFF2-40B4-BE49-F238E27FC236}">
                    <a16:creationId xmlns:a16="http://schemas.microsoft.com/office/drawing/2014/main" id="{4D6168A6-F97E-83BC-4DF1-7ACCA71AE45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78" y="2942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38" name="Rectangle 61">
                <a:extLst>
                  <a:ext uri="{FF2B5EF4-FFF2-40B4-BE49-F238E27FC236}">
                    <a16:creationId xmlns:a16="http://schemas.microsoft.com/office/drawing/2014/main" id="{456639B8-12D4-382D-AE5E-F836810FAAE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19" y="2942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39" name="Rectangle 62">
                <a:extLst>
                  <a:ext uri="{FF2B5EF4-FFF2-40B4-BE49-F238E27FC236}">
                    <a16:creationId xmlns:a16="http://schemas.microsoft.com/office/drawing/2014/main" id="{8482EEC8-F8FF-29E3-FF67-C41738BFF86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49" y="2700"/>
                <a:ext cx="241" cy="242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40" name="Rectangle 63">
                <a:extLst>
                  <a:ext uri="{FF2B5EF4-FFF2-40B4-BE49-F238E27FC236}">
                    <a16:creationId xmlns:a16="http://schemas.microsoft.com/office/drawing/2014/main" id="{1298F96B-EFFF-95BF-66B2-D48AD0D8EB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90" y="2700"/>
                <a:ext cx="241" cy="242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41" name="Rectangle 64">
                <a:extLst>
                  <a:ext uri="{FF2B5EF4-FFF2-40B4-BE49-F238E27FC236}">
                    <a16:creationId xmlns:a16="http://schemas.microsoft.com/office/drawing/2014/main" id="{43E622EB-49ED-F331-EA60-8A1F7BC52A5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31" y="2700"/>
                <a:ext cx="241" cy="242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42" name="Rectangle 65">
                <a:extLst>
                  <a:ext uri="{FF2B5EF4-FFF2-40B4-BE49-F238E27FC236}">
                    <a16:creationId xmlns:a16="http://schemas.microsoft.com/office/drawing/2014/main" id="{F4C8DCBA-833A-B268-CB95-8CF3852B85D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72" y="2700"/>
                <a:ext cx="241" cy="242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43" name="Rectangle 66">
                <a:extLst>
                  <a:ext uri="{FF2B5EF4-FFF2-40B4-BE49-F238E27FC236}">
                    <a16:creationId xmlns:a16="http://schemas.microsoft.com/office/drawing/2014/main" id="{B3E22841-1505-3320-8EB2-FC408C3BD80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13" y="2700"/>
                <a:ext cx="242" cy="242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44" name="Rectangle 67">
                <a:extLst>
                  <a:ext uri="{FF2B5EF4-FFF2-40B4-BE49-F238E27FC236}">
                    <a16:creationId xmlns:a16="http://schemas.microsoft.com/office/drawing/2014/main" id="{FB8EC3A7-4788-659F-5DDE-6D1D0ADC6C8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55" y="2700"/>
                <a:ext cx="241" cy="242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45" name="Rectangle 68">
                <a:extLst>
                  <a:ext uri="{FF2B5EF4-FFF2-40B4-BE49-F238E27FC236}">
                    <a16:creationId xmlns:a16="http://schemas.microsoft.com/office/drawing/2014/main" id="{ECDBECF8-42BD-E5F7-9858-380EF0E849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96" y="2700"/>
                <a:ext cx="241" cy="242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47" name="Rectangle 69">
                <a:extLst>
                  <a:ext uri="{FF2B5EF4-FFF2-40B4-BE49-F238E27FC236}">
                    <a16:creationId xmlns:a16="http://schemas.microsoft.com/office/drawing/2014/main" id="{691A7785-0013-3E91-91FB-46A1AFF809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37" y="2700"/>
                <a:ext cx="241" cy="242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88" name="Rectangle 70">
                <a:extLst>
                  <a:ext uri="{FF2B5EF4-FFF2-40B4-BE49-F238E27FC236}">
                    <a16:creationId xmlns:a16="http://schemas.microsoft.com/office/drawing/2014/main" id="{36D11F93-7451-98B2-2DC4-DAB580757C1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78" y="2700"/>
                <a:ext cx="241" cy="242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80" name="Rectangle 71">
                <a:extLst>
                  <a:ext uri="{FF2B5EF4-FFF2-40B4-BE49-F238E27FC236}">
                    <a16:creationId xmlns:a16="http://schemas.microsoft.com/office/drawing/2014/main" id="{7A52304B-C05D-4383-90C3-CB057CB2FB8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19" y="2700"/>
                <a:ext cx="241" cy="242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81" name="Rectangle 72">
                <a:extLst>
                  <a:ext uri="{FF2B5EF4-FFF2-40B4-BE49-F238E27FC236}">
                    <a16:creationId xmlns:a16="http://schemas.microsoft.com/office/drawing/2014/main" id="{84D15085-16B2-A619-7D5A-55B2E570544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49" y="2460"/>
                <a:ext cx="241" cy="240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82" name="Rectangle 73">
                <a:extLst>
                  <a:ext uri="{FF2B5EF4-FFF2-40B4-BE49-F238E27FC236}">
                    <a16:creationId xmlns:a16="http://schemas.microsoft.com/office/drawing/2014/main" id="{17F7BE5D-3B9B-3B87-C63E-04DC33DBDC1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90" y="2460"/>
                <a:ext cx="241" cy="240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83" name="Rectangle 74">
                <a:extLst>
                  <a:ext uri="{FF2B5EF4-FFF2-40B4-BE49-F238E27FC236}">
                    <a16:creationId xmlns:a16="http://schemas.microsoft.com/office/drawing/2014/main" id="{D08320AF-DA5F-64C1-CB26-B1E541AE587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31" y="2460"/>
                <a:ext cx="241" cy="240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84" name="Rectangle 75">
                <a:extLst>
                  <a:ext uri="{FF2B5EF4-FFF2-40B4-BE49-F238E27FC236}">
                    <a16:creationId xmlns:a16="http://schemas.microsoft.com/office/drawing/2014/main" id="{B7FBBC90-3854-FD21-A3EC-06EFEBB2CB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72" y="2460"/>
                <a:ext cx="241" cy="240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85" name="Rectangle 76">
                <a:extLst>
                  <a:ext uri="{FF2B5EF4-FFF2-40B4-BE49-F238E27FC236}">
                    <a16:creationId xmlns:a16="http://schemas.microsoft.com/office/drawing/2014/main" id="{C78CC8E2-631C-F238-D7AC-E243137B58B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13" y="2460"/>
                <a:ext cx="242" cy="240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86" name="Rectangle 77">
                <a:extLst>
                  <a:ext uri="{FF2B5EF4-FFF2-40B4-BE49-F238E27FC236}">
                    <a16:creationId xmlns:a16="http://schemas.microsoft.com/office/drawing/2014/main" id="{981E912E-8788-4D28-351A-F769E21CB4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55" y="2460"/>
                <a:ext cx="241" cy="240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87" name="Rectangle 78">
                <a:extLst>
                  <a:ext uri="{FF2B5EF4-FFF2-40B4-BE49-F238E27FC236}">
                    <a16:creationId xmlns:a16="http://schemas.microsoft.com/office/drawing/2014/main" id="{DD802047-20D7-C63F-25C1-69464176DC4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96" y="2460"/>
                <a:ext cx="241" cy="240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88" name="Rectangle 79">
                <a:extLst>
                  <a:ext uri="{FF2B5EF4-FFF2-40B4-BE49-F238E27FC236}">
                    <a16:creationId xmlns:a16="http://schemas.microsoft.com/office/drawing/2014/main" id="{81F6A734-3632-D66A-735C-4C8E3AFADA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37" y="2460"/>
                <a:ext cx="241" cy="240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89" name="Rectangle 80">
                <a:extLst>
                  <a:ext uri="{FF2B5EF4-FFF2-40B4-BE49-F238E27FC236}">
                    <a16:creationId xmlns:a16="http://schemas.microsoft.com/office/drawing/2014/main" id="{7A019225-68FE-0DB1-E2DF-5BBA4508D77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78" y="2460"/>
                <a:ext cx="241" cy="240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90" name="Rectangle 81">
                <a:extLst>
                  <a:ext uri="{FF2B5EF4-FFF2-40B4-BE49-F238E27FC236}">
                    <a16:creationId xmlns:a16="http://schemas.microsoft.com/office/drawing/2014/main" id="{13E6B15C-D569-9599-492B-60FC79E593A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19" y="2460"/>
                <a:ext cx="241" cy="240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91" name="Rectangle 82">
                <a:extLst>
                  <a:ext uri="{FF2B5EF4-FFF2-40B4-BE49-F238E27FC236}">
                    <a16:creationId xmlns:a16="http://schemas.microsoft.com/office/drawing/2014/main" id="{855C967D-F463-6EA9-EF8B-B2ECBC7E76A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49" y="2219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93" name="Rectangle 83">
                <a:extLst>
                  <a:ext uri="{FF2B5EF4-FFF2-40B4-BE49-F238E27FC236}">
                    <a16:creationId xmlns:a16="http://schemas.microsoft.com/office/drawing/2014/main" id="{F2437096-744B-1A89-674C-BB8D2B51CFD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90" y="2219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94" name="Rectangle 84">
                <a:extLst>
                  <a:ext uri="{FF2B5EF4-FFF2-40B4-BE49-F238E27FC236}">
                    <a16:creationId xmlns:a16="http://schemas.microsoft.com/office/drawing/2014/main" id="{64D95F83-E6F1-0C14-F235-30F2C379A5B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31" y="2219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07" name="Rectangle 85">
                <a:extLst>
                  <a:ext uri="{FF2B5EF4-FFF2-40B4-BE49-F238E27FC236}">
                    <a16:creationId xmlns:a16="http://schemas.microsoft.com/office/drawing/2014/main" id="{9668BAB9-755F-C28A-1C49-C0D913FB6C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72" y="2219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08" name="Rectangle 86">
                <a:extLst>
                  <a:ext uri="{FF2B5EF4-FFF2-40B4-BE49-F238E27FC236}">
                    <a16:creationId xmlns:a16="http://schemas.microsoft.com/office/drawing/2014/main" id="{F6618DB6-1EA5-039C-7964-63A2AF1E0F3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13" y="2219"/>
                <a:ext cx="242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09" name="Rectangle 87">
                <a:extLst>
                  <a:ext uri="{FF2B5EF4-FFF2-40B4-BE49-F238E27FC236}">
                    <a16:creationId xmlns:a16="http://schemas.microsoft.com/office/drawing/2014/main" id="{E58D1018-D1AA-84BC-F680-E5010F8A1D4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55" y="2219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10" name="Rectangle 88">
                <a:extLst>
                  <a:ext uri="{FF2B5EF4-FFF2-40B4-BE49-F238E27FC236}">
                    <a16:creationId xmlns:a16="http://schemas.microsoft.com/office/drawing/2014/main" id="{8A2FC111-B2BD-166A-914C-0A9D9D55ED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96" y="2219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11" name="Rectangle 89">
                <a:extLst>
                  <a:ext uri="{FF2B5EF4-FFF2-40B4-BE49-F238E27FC236}">
                    <a16:creationId xmlns:a16="http://schemas.microsoft.com/office/drawing/2014/main" id="{5572CF55-8947-16D5-6532-BED378D105B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37" y="2219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12" name="Rectangle 90">
                <a:extLst>
                  <a:ext uri="{FF2B5EF4-FFF2-40B4-BE49-F238E27FC236}">
                    <a16:creationId xmlns:a16="http://schemas.microsoft.com/office/drawing/2014/main" id="{53666F80-C097-73B3-83D0-758105B661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78" y="2219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976" name="Rectangle 91">
                <a:extLst>
                  <a:ext uri="{FF2B5EF4-FFF2-40B4-BE49-F238E27FC236}">
                    <a16:creationId xmlns:a16="http://schemas.microsoft.com/office/drawing/2014/main" id="{9E2C0790-1B63-25B3-30AF-61ED56D403A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19" y="2219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977" name="Rectangle 92">
                <a:extLst>
                  <a:ext uri="{FF2B5EF4-FFF2-40B4-BE49-F238E27FC236}">
                    <a16:creationId xmlns:a16="http://schemas.microsoft.com/office/drawing/2014/main" id="{8D6ACB8B-ABD9-55F3-C930-31FFAC55675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49" y="1977"/>
                <a:ext cx="241" cy="242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978" name="Rectangle 93">
                <a:extLst>
                  <a:ext uri="{FF2B5EF4-FFF2-40B4-BE49-F238E27FC236}">
                    <a16:creationId xmlns:a16="http://schemas.microsoft.com/office/drawing/2014/main" id="{1C35B2E2-47A8-FBC4-FA2D-2F0B1B70966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90" y="1977"/>
                <a:ext cx="241" cy="242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979" name="Rectangle 94">
                <a:extLst>
                  <a:ext uri="{FF2B5EF4-FFF2-40B4-BE49-F238E27FC236}">
                    <a16:creationId xmlns:a16="http://schemas.microsoft.com/office/drawing/2014/main" id="{FF3F8108-1103-BE74-0E77-6F50B782303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31" y="1977"/>
                <a:ext cx="241" cy="242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980" name="Rectangle 95">
                <a:extLst>
                  <a:ext uri="{FF2B5EF4-FFF2-40B4-BE49-F238E27FC236}">
                    <a16:creationId xmlns:a16="http://schemas.microsoft.com/office/drawing/2014/main" id="{4B27310A-60C4-B069-B7ED-7695BECE55C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72" y="1977"/>
                <a:ext cx="241" cy="242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981" name="Rectangle 96">
                <a:extLst>
                  <a:ext uri="{FF2B5EF4-FFF2-40B4-BE49-F238E27FC236}">
                    <a16:creationId xmlns:a16="http://schemas.microsoft.com/office/drawing/2014/main" id="{D4F97587-36DC-38D2-A3CB-AD16CDA90A8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13" y="1977"/>
                <a:ext cx="242" cy="242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982" name="Rectangle 97">
                <a:extLst>
                  <a:ext uri="{FF2B5EF4-FFF2-40B4-BE49-F238E27FC236}">
                    <a16:creationId xmlns:a16="http://schemas.microsoft.com/office/drawing/2014/main" id="{4F55ACBE-863A-3E3C-17F6-66AE3FB3BD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55" y="1977"/>
                <a:ext cx="241" cy="242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983" name="Rectangle 98">
                <a:extLst>
                  <a:ext uri="{FF2B5EF4-FFF2-40B4-BE49-F238E27FC236}">
                    <a16:creationId xmlns:a16="http://schemas.microsoft.com/office/drawing/2014/main" id="{824B707C-6A9C-AB3A-99AE-370C9A09F65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96" y="1977"/>
                <a:ext cx="241" cy="242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984" name="Rectangle 99">
                <a:extLst>
                  <a:ext uri="{FF2B5EF4-FFF2-40B4-BE49-F238E27FC236}">
                    <a16:creationId xmlns:a16="http://schemas.microsoft.com/office/drawing/2014/main" id="{AFBA871F-6DA1-9562-A306-9C2FEEDA70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37" y="1977"/>
                <a:ext cx="241" cy="242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985" name="Rectangle 100">
                <a:extLst>
                  <a:ext uri="{FF2B5EF4-FFF2-40B4-BE49-F238E27FC236}">
                    <a16:creationId xmlns:a16="http://schemas.microsoft.com/office/drawing/2014/main" id="{20A8A172-CBDA-2599-26FE-6F83263460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78" y="1977"/>
                <a:ext cx="241" cy="242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986" name="Rectangle 101">
                <a:extLst>
                  <a:ext uri="{FF2B5EF4-FFF2-40B4-BE49-F238E27FC236}">
                    <a16:creationId xmlns:a16="http://schemas.microsoft.com/office/drawing/2014/main" id="{DF05E3FD-1CF7-D757-0E2C-95036F9A7E1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19" y="1977"/>
                <a:ext cx="241" cy="242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987" name="Rectangle 102">
                <a:extLst>
                  <a:ext uri="{FF2B5EF4-FFF2-40B4-BE49-F238E27FC236}">
                    <a16:creationId xmlns:a16="http://schemas.microsoft.com/office/drawing/2014/main" id="{D0B47632-484B-189E-96FC-0C07C0BF49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49" y="1737"/>
                <a:ext cx="241" cy="240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988" name="Rectangle 103">
                <a:extLst>
                  <a:ext uri="{FF2B5EF4-FFF2-40B4-BE49-F238E27FC236}">
                    <a16:creationId xmlns:a16="http://schemas.microsoft.com/office/drawing/2014/main" id="{DD100021-9ACB-8A32-9696-70A50271F92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90" y="1737"/>
                <a:ext cx="241" cy="240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989" name="Rectangle 104">
                <a:extLst>
                  <a:ext uri="{FF2B5EF4-FFF2-40B4-BE49-F238E27FC236}">
                    <a16:creationId xmlns:a16="http://schemas.microsoft.com/office/drawing/2014/main" id="{9504B6A0-09F6-F721-0C47-A85F44E1897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31" y="1737"/>
                <a:ext cx="241" cy="240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990" name="Rectangle 105">
                <a:extLst>
                  <a:ext uri="{FF2B5EF4-FFF2-40B4-BE49-F238E27FC236}">
                    <a16:creationId xmlns:a16="http://schemas.microsoft.com/office/drawing/2014/main" id="{B60768E3-87D2-D902-26C4-75EC6E127F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72" y="1737"/>
                <a:ext cx="241" cy="240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991" name="Rectangle 106">
                <a:extLst>
                  <a:ext uri="{FF2B5EF4-FFF2-40B4-BE49-F238E27FC236}">
                    <a16:creationId xmlns:a16="http://schemas.microsoft.com/office/drawing/2014/main" id="{5117DC60-DF3B-2C4B-94A3-9E7DB8E26D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13" y="1737"/>
                <a:ext cx="242" cy="240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992" name="Rectangle 107">
                <a:extLst>
                  <a:ext uri="{FF2B5EF4-FFF2-40B4-BE49-F238E27FC236}">
                    <a16:creationId xmlns:a16="http://schemas.microsoft.com/office/drawing/2014/main" id="{C34F8A37-F06F-8536-150F-467D1AEA832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55" y="1737"/>
                <a:ext cx="241" cy="240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993" name="Rectangle 108">
                <a:extLst>
                  <a:ext uri="{FF2B5EF4-FFF2-40B4-BE49-F238E27FC236}">
                    <a16:creationId xmlns:a16="http://schemas.microsoft.com/office/drawing/2014/main" id="{9851C27E-3497-8CEC-8B1E-1173920FEA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96" y="1737"/>
                <a:ext cx="241" cy="240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994" name="Rectangle 109">
                <a:extLst>
                  <a:ext uri="{FF2B5EF4-FFF2-40B4-BE49-F238E27FC236}">
                    <a16:creationId xmlns:a16="http://schemas.microsoft.com/office/drawing/2014/main" id="{DEFEE9A4-93BA-495D-F6FB-FBA1646BFF6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37" y="1737"/>
                <a:ext cx="241" cy="240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995" name="Rectangle 110">
                <a:extLst>
                  <a:ext uri="{FF2B5EF4-FFF2-40B4-BE49-F238E27FC236}">
                    <a16:creationId xmlns:a16="http://schemas.microsoft.com/office/drawing/2014/main" id="{0B7A5DD4-2883-BE98-DBCB-BA9C8F4C62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78" y="1737"/>
                <a:ext cx="241" cy="240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996" name="Rectangle 111">
                <a:extLst>
                  <a:ext uri="{FF2B5EF4-FFF2-40B4-BE49-F238E27FC236}">
                    <a16:creationId xmlns:a16="http://schemas.microsoft.com/office/drawing/2014/main" id="{88603E1D-3962-4AA6-BA56-C90DDCB8520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19" y="1737"/>
                <a:ext cx="241" cy="240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997" name="Rectangle 112">
                <a:extLst>
                  <a:ext uri="{FF2B5EF4-FFF2-40B4-BE49-F238E27FC236}">
                    <a16:creationId xmlns:a16="http://schemas.microsoft.com/office/drawing/2014/main" id="{4A7F76E4-F331-3B25-88CB-449ADC8840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49" y="1496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998" name="Rectangle 113">
                <a:extLst>
                  <a:ext uri="{FF2B5EF4-FFF2-40B4-BE49-F238E27FC236}">
                    <a16:creationId xmlns:a16="http://schemas.microsoft.com/office/drawing/2014/main" id="{1E51BAA3-7149-56C2-265F-A5EA8E1A436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90" y="1496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999" name="Rectangle 114">
                <a:extLst>
                  <a:ext uri="{FF2B5EF4-FFF2-40B4-BE49-F238E27FC236}">
                    <a16:creationId xmlns:a16="http://schemas.microsoft.com/office/drawing/2014/main" id="{C29A77E4-2802-3BCD-5AC6-F8EE81E775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31" y="1496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1000" name="Rectangle 115">
                <a:extLst>
                  <a:ext uri="{FF2B5EF4-FFF2-40B4-BE49-F238E27FC236}">
                    <a16:creationId xmlns:a16="http://schemas.microsoft.com/office/drawing/2014/main" id="{04D707C6-E3D3-4A0B-FC5B-A9610596AF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72" y="1496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1001" name="Rectangle 116">
                <a:extLst>
                  <a:ext uri="{FF2B5EF4-FFF2-40B4-BE49-F238E27FC236}">
                    <a16:creationId xmlns:a16="http://schemas.microsoft.com/office/drawing/2014/main" id="{3F64EB6D-05DC-BC53-07A5-7D2D17B18E9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13" y="1496"/>
                <a:ext cx="242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1002" name="Rectangle 117">
                <a:extLst>
                  <a:ext uri="{FF2B5EF4-FFF2-40B4-BE49-F238E27FC236}">
                    <a16:creationId xmlns:a16="http://schemas.microsoft.com/office/drawing/2014/main" id="{40E7FA46-4DDF-BAE1-CAF4-CF30EA016D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55" y="1496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1003" name="Rectangle 118">
                <a:extLst>
                  <a:ext uri="{FF2B5EF4-FFF2-40B4-BE49-F238E27FC236}">
                    <a16:creationId xmlns:a16="http://schemas.microsoft.com/office/drawing/2014/main" id="{88DBE430-FBC7-C678-55FF-FFC965D5128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96" y="1496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1004" name="Rectangle 119">
                <a:extLst>
                  <a:ext uri="{FF2B5EF4-FFF2-40B4-BE49-F238E27FC236}">
                    <a16:creationId xmlns:a16="http://schemas.microsoft.com/office/drawing/2014/main" id="{2937729F-A87D-43A9-867F-AF158826067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37" y="1496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1005" name="Rectangle 120">
                <a:extLst>
                  <a:ext uri="{FF2B5EF4-FFF2-40B4-BE49-F238E27FC236}">
                    <a16:creationId xmlns:a16="http://schemas.microsoft.com/office/drawing/2014/main" id="{8E47F123-90E1-38F8-1510-FF676CA09C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78" y="1496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1006" name="Rectangle 121">
                <a:extLst>
                  <a:ext uri="{FF2B5EF4-FFF2-40B4-BE49-F238E27FC236}">
                    <a16:creationId xmlns:a16="http://schemas.microsoft.com/office/drawing/2014/main" id="{DC54572C-2344-71E3-E054-D68CA23C83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19" y="1496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30742" name="Text Box 123">
              <a:extLst>
                <a:ext uri="{FF2B5EF4-FFF2-40B4-BE49-F238E27FC236}">
                  <a16:creationId xmlns:a16="http://schemas.microsoft.com/office/drawing/2014/main" id="{99454EAF-B7EF-205C-846B-07299896C16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6200000">
              <a:off x="-257" y="2357"/>
              <a:ext cx="1344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buFontTx/>
                <a:buNone/>
              </a:pPr>
              <a:r>
                <a:rPr lang="en-GB" altLang="en-US" sz="1800" dirty="0">
                  <a:solidFill>
                    <a:schemeClr val="accent2"/>
                  </a:solidFill>
                  <a:latin typeface="Comic Sans MS" panose="030F0702030302020204" pitchFamily="66" charset="0"/>
                </a:rPr>
                <a:t>Population (</a:t>
              </a:r>
              <a:r>
                <a:rPr lang="en-GB" altLang="en-US" sz="1800" i="1" dirty="0">
                  <a:solidFill>
                    <a:schemeClr val="accent2"/>
                  </a:solidFill>
                  <a:cs typeface="Times New Roman" panose="02020603050405020304" pitchFamily="18" charset="0"/>
                </a:rPr>
                <a:t>P</a:t>
              </a:r>
              <a:r>
                <a:rPr lang="en-GB" altLang="en-US" sz="1800" dirty="0">
                  <a:solidFill>
                    <a:schemeClr val="accent2"/>
                  </a:solidFill>
                  <a:latin typeface="Comic Sans MS" panose="030F0702030302020204" pitchFamily="66" charset="0"/>
                </a:rPr>
                <a:t>)</a:t>
              </a:r>
            </a:p>
          </p:txBody>
        </p:sp>
        <p:sp>
          <p:nvSpPr>
            <p:cNvPr id="30743" name="Line 124">
              <a:extLst>
                <a:ext uri="{FF2B5EF4-FFF2-40B4-BE49-F238E27FC236}">
                  <a16:creationId xmlns:a16="http://schemas.microsoft.com/office/drawing/2014/main" id="{94CED537-4784-EBEB-2D2E-2F692A30250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17" y="3743"/>
              <a:ext cx="241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744" name="Line 125">
              <a:extLst>
                <a:ext uri="{FF2B5EF4-FFF2-40B4-BE49-F238E27FC236}">
                  <a16:creationId xmlns:a16="http://schemas.microsoft.com/office/drawing/2014/main" id="{2152B8D5-B824-60F5-493E-76EFA3CF50C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17" y="1582"/>
              <a:ext cx="0" cy="216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1007" name="Oval 164">
            <a:extLst>
              <a:ext uri="{FF2B5EF4-FFF2-40B4-BE49-F238E27FC236}">
                <a16:creationId xmlns:a16="http://schemas.microsoft.com/office/drawing/2014/main" id="{8BA94183-E040-11B9-A299-4DD3BB72AD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1461" y="5119817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1008" name="Oval 165">
            <a:extLst>
              <a:ext uri="{FF2B5EF4-FFF2-40B4-BE49-F238E27FC236}">
                <a16:creationId xmlns:a16="http://schemas.microsoft.com/office/drawing/2014/main" id="{AE1B5C3B-849C-53A3-37A4-2EB1A46A17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0577" y="4479522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1009" name="Oval 166">
            <a:extLst>
              <a:ext uri="{FF2B5EF4-FFF2-40B4-BE49-F238E27FC236}">
                <a16:creationId xmlns:a16="http://schemas.microsoft.com/office/drawing/2014/main" id="{12F3B7DA-7DF5-65A8-A762-92EA83594E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22053" y="3943601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1010" name="Oval 167">
            <a:extLst>
              <a:ext uri="{FF2B5EF4-FFF2-40B4-BE49-F238E27FC236}">
                <a16:creationId xmlns:a16="http://schemas.microsoft.com/office/drawing/2014/main" id="{F8E973FE-5AE5-56A5-C902-A54552BD7F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4377" y="3596938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1011" name="Oval 168">
            <a:extLst>
              <a:ext uri="{FF2B5EF4-FFF2-40B4-BE49-F238E27FC236}">
                <a16:creationId xmlns:a16="http://schemas.microsoft.com/office/drawing/2014/main" id="{5666E3B1-3FD5-C5C3-839E-A94212DE12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85780" y="3356765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1012" name="Oval 169">
            <a:extLst>
              <a:ext uri="{FF2B5EF4-FFF2-40B4-BE49-F238E27FC236}">
                <a16:creationId xmlns:a16="http://schemas.microsoft.com/office/drawing/2014/main" id="{080577C7-AE68-9C65-BAC0-C89B23A2FB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3464" y="3257020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1013" name="Oval 170">
            <a:extLst>
              <a:ext uri="{FF2B5EF4-FFF2-40B4-BE49-F238E27FC236}">
                <a16:creationId xmlns:a16="http://schemas.microsoft.com/office/drawing/2014/main" id="{62692D47-3F3D-432B-7B93-C44592CC61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57166" y="3289023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1014" name="Oval 171">
            <a:extLst>
              <a:ext uri="{FF2B5EF4-FFF2-40B4-BE49-F238E27FC236}">
                <a16:creationId xmlns:a16="http://schemas.microsoft.com/office/drawing/2014/main" id="{81FE940A-0A2F-86E7-882A-BD90A2CBE4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39754" y="3318159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1015" name="Oval 173">
            <a:extLst>
              <a:ext uri="{FF2B5EF4-FFF2-40B4-BE49-F238E27FC236}">
                <a16:creationId xmlns:a16="http://schemas.microsoft.com/office/drawing/2014/main" id="{2D1DC8E6-B81C-F242-7E32-F26346E021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33454" y="3226590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1016" name="Oval 174">
            <a:extLst>
              <a:ext uri="{FF2B5EF4-FFF2-40B4-BE49-F238E27FC236}">
                <a16:creationId xmlns:a16="http://schemas.microsoft.com/office/drawing/2014/main" id="{9CCD6B9B-876E-2140-1122-D9322BA52F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6041" y="3200400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300575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96" grpId="0" animBg="1"/>
      <p:bldP spid="201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47" name="Rectangle 127"/>
          <p:cNvSpPr>
            <a:spLocks noChangeArrowheads="1"/>
          </p:cNvSpPr>
          <p:nvPr/>
        </p:nvSpPr>
        <p:spPr bwMode="auto">
          <a:xfrm>
            <a:off x="8310703" y="1630002"/>
            <a:ext cx="794717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3528</a:t>
            </a:r>
          </a:p>
        </p:txBody>
      </p:sp>
      <p:sp>
        <p:nvSpPr>
          <p:cNvPr id="30848" name="Rectangle 128"/>
          <p:cNvSpPr>
            <a:spLocks noChangeArrowheads="1"/>
          </p:cNvSpPr>
          <p:nvPr/>
        </p:nvSpPr>
        <p:spPr bwMode="auto">
          <a:xfrm>
            <a:off x="7701103" y="1630002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3511</a:t>
            </a:r>
          </a:p>
        </p:txBody>
      </p:sp>
      <p:sp>
        <p:nvSpPr>
          <p:cNvPr id="30849" name="Rectangle 129"/>
          <p:cNvSpPr>
            <a:spLocks noChangeArrowheads="1"/>
          </p:cNvSpPr>
          <p:nvPr/>
        </p:nvSpPr>
        <p:spPr bwMode="auto">
          <a:xfrm>
            <a:off x="7091503" y="1630002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3418</a:t>
            </a:r>
          </a:p>
        </p:txBody>
      </p:sp>
      <p:sp>
        <p:nvSpPr>
          <p:cNvPr id="30850" name="Rectangle 130"/>
          <p:cNvSpPr>
            <a:spLocks noChangeArrowheads="1"/>
          </p:cNvSpPr>
          <p:nvPr/>
        </p:nvSpPr>
        <p:spPr bwMode="auto">
          <a:xfrm>
            <a:off x="6481903" y="1630002"/>
            <a:ext cx="799849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3479</a:t>
            </a:r>
          </a:p>
        </p:txBody>
      </p:sp>
      <p:sp>
        <p:nvSpPr>
          <p:cNvPr id="30851" name="Rectangle 131"/>
          <p:cNvSpPr>
            <a:spLocks noChangeArrowheads="1"/>
          </p:cNvSpPr>
          <p:nvPr/>
        </p:nvSpPr>
        <p:spPr bwMode="auto">
          <a:xfrm>
            <a:off x="5872303" y="1630002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3501</a:t>
            </a:r>
          </a:p>
        </p:txBody>
      </p:sp>
      <p:sp>
        <p:nvSpPr>
          <p:cNvPr id="30852" name="Rectangle 132"/>
          <p:cNvSpPr>
            <a:spLocks noChangeArrowheads="1"/>
          </p:cNvSpPr>
          <p:nvPr/>
        </p:nvSpPr>
        <p:spPr bwMode="auto">
          <a:xfrm>
            <a:off x="5261115" y="1630002"/>
            <a:ext cx="758683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3394</a:t>
            </a:r>
          </a:p>
        </p:txBody>
      </p:sp>
      <p:sp>
        <p:nvSpPr>
          <p:cNvPr id="30853" name="Rectangle 133"/>
          <p:cNvSpPr>
            <a:spLocks noChangeArrowheads="1"/>
          </p:cNvSpPr>
          <p:nvPr/>
        </p:nvSpPr>
        <p:spPr bwMode="auto">
          <a:xfrm>
            <a:off x="4640239" y="1630002"/>
            <a:ext cx="752639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3077</a:t>
            </a:r>
          </a:p>
        </p:txBody>
      </p:sp>
      <p:sp>
        <p:nvSpPr>
          <p:cNvPr id="30854" name="Rectangle 134"/>
          <p:cNvSpPr>
            <a:spLocks noChangeArrowheads="1"/>
          </p:cNvSpPr>
          <p:nvPr/>
        </p:nvSpPr>
        <p:spPr bwMode="auto">
          <a:xfrm>
            <a:off x="4023361" y="1630002"/>
            <a:ext cx="759918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2678</a:t>
            </a:r>
          </a:p>
        </p:txBody>
      </p:sp>
      <p:sp>
        <p:nvSpPr>
          <p:cNvPr id="30855" name="Rectangle 135"/>
          <p:cNvSpPr>
            <a:spLocks noChangeArrowheads="1"/>
          </p:cNvSpPr>
          <p:nvPr/>
        </p:nvSpPr>
        <p:spPr bwMode="auto">
          <a:xfrm>
            <a:off x="3433903" y="1630002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1836</a:t>
            </a:r>
          </a:p>
        </p:txBody>
      </p:sp>
      <p:sp>
        <p:nvSpPr>
          <p:cNvPr id="30856" name="Rectangle 136"/>
          <p:cNvSpPr>
            <a:spLocks noChangeArrowheads="1"/>
          </p:cNvSpPr>
          <p:nvPr/>
        </p:nvSpPr>
        <p:spPr bwMode="auto">
          <a:xfrm>
            <a:off x="2824303" y="1630002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1030</a:t>
            </a:r>
          </a:p>
        </p:txBody>
      </p:sp>
      <p:sp>
        <p:nvSpPr>
          <p:cNvPr id="30857" name="Rectangle 137"/>
          <p:cNvSpPr>
            <a:spLocks noChangeArrowheads="1"/>
          </p:cNvSpPr>
          <p:nvPr/>
        </p:nvSpPr>
        <p:spPr bwMode="auto">
          <a:xfrm>
            <a:off x="564532" y="1219592"/>
            <a:ext cx="2116308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1600" dirty="0">
                <a:solidFill>
                  <a:schemeClr val="accent2"/>
                </a:solidFill>
                <a:latin typeface="Comic Sans MS" panose="030F0702030302020204" pitchFamily="66" charset="0"/>
              </a:rPr>
              <a:t>Rank of </a:t>
            </a:r>
            <a:r>
              <a:rPr lang="en-GB" altLang="en-US" sz="1600" i="1" dirty="0">
                <a:solidFill>
                  <a:schemeClr val="accent2"/>
                </a:solidFill>
                <a:cs typeface="Times New Roman" panose="02020603050405020304" pitchFamily="18" charset="0"/>
              </a:rPr>
              <a:t>t</a:t>
            </a:r>
            <a:endParaRPr lang="en-GB" altLang="en-US" sz="1600" dirty="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  <p:sp>
        <p:nvSpPr>
          <p:cNvPr id="30858" name="Rectangle 138"/>
          <p:cNvSpPr>
            <a:spLocks noChangeArrowheads="1"/>
          </p:cNvSpPr>
          <p:nvPr/>
        </p:nvSpPr>
        <p:spPr bwMode="auto">
          <a:xfrm>
            <a:off x="8341865" y="810784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45</a:t>
            </a:r>
          </a:p>
        </p:txBody>
      </p:sp>
      <p:sp>
        <p:nvSpPr>
          <p:cNvPr id="30859" name="Rectangle 139"/>
          <p:cNvSpPr>
            <a:spLocks noChangeArrowheads="1"/>
          </p:cNvSpPr>
          <p:nvPr/>
        </p:nvSpPr>
        <p:spPr bwMode="auto">
          <a:xfrm>
            <a:off x="7732265" y="810784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40</a:t>
            </a:r>
          </a:p>
        </p:txBody>
      </p:sp>
      <p:sp>
        <p:nvSpPr>
          <p:cNvPr id="30860" name="Rectangle 140"/>
          <p:cNvSpPr>
            <a:spLocks noChangeArrowheads="1"/>
          </p:cNvSpPr>
          <p:nvPr/>
        </p:nvSpPr>
        <p:spPr bwMode="auto">
          <a:xfrm>
            <a:off x="7122665" y="810784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35</a:t>
            </a:r>
          </a:p>
        </p:txBody>
      </p:sp>
      <p:sp>
        <p:nvSpPr>
          <p:cNvPr id="30861" name="Rectangle 141"/>
          <p:cNvSpPr>
            <a:spLocks noChangeArrowheads="1"/>
          </p:cNvSpPr>
          <p:nvPr/>
        </p:nvSpPr>
        <p:spPr bwMode="auto">
          <a:xfrm>
            <a:off x="6513065" y="810784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30</a:t>
            </a:r>
          </a:p>
        </p:txBody>
      </p:sp>
      <p:sp>
        <p:nvSpPr>
          <p:cNvPr id="30862" name="Rectangle 142"/>
          <p:cNvSpPr>
            <a:spLocks noChangeArrowheads="1"/>
          </p:cNvSpPr>
          <p:nvPr/>
        </p:nvSpPr>
        <p:spPr bwMode="auto">
          <a:xfrm>
            <a:off x="5903465" y="810784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25</a:t>
            </a:r>
          </a:p>
        </p:txBody>
      </p:sp>
      <p:sp>
        <p:nvSpPr>
          <p:cNvPr id="30863" name="Rectangle 143"/>
          <p:cNvSpPr>
            <a:spLocks noChangeArrowheads="1"/>
          </p:cNvSpPr>
          <p:nvPr/>
        </p:nvSpPr>
        <p:spPr bwMode="auto">
          <a:xfrm>
            <a:off x="5292278" y="810784"/>
            <a:ext cx="741362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20</a:t>
            </a:r>
          </a:p>
        </p:txBody>
      </p:sp>
      <p:sp>
        <p:nvSpPr>
          <p:cNvPr id="30864" name="Rectangle 144"/>
          <p:cNvSpPr>
            <a:spLocks noChangeArrowheads="1"/>
          </p:cNvSpPr>
          <p:nvPr/>
        </p:nvSpPr>
        <p:spPr bwMode="auto">
          <a:xfrm>
            <a:off x="4684265" y="810784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15</a:t>
            </a:r>
          </a:p>
        </p:txBody>
      </p:sp>
      <p:sp>
        <p:nvSpPr>
          <p:cNvPr id="30865" name="Rectangle 145"/>
          <p:cNvSpPr>
            <a:spLocks noChangeArrowheads="1"/>
          </p:cNvSpPr>
          <p:nvPr/>
        </p:nvSpPr>
        <p:spPr bwMode="auto">
          <a:xfrm>
            <a:off x="4074665" y="810784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10</a:t>
            </a:r>
          </a:p>
        </p:txBody>
      </p:sp>
      <p:sp>
        <p:nvSpPr>
          <p:cNvPr id="30866" name="Rectangle 146"/>
          <p:cNvSpPr>
            <a:spLocks noChangeArrowheads="1"/>
          </p:cNvSpPr>
          <p:nvPr/>
        </p:nvSpPr>
        <p:spPr bwMode="auto">
          <a:xfrm>
            <a:off x="3465065" y="810784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5</a:t>
            </a:r>
          </a:p>
        </p:txBody>
      </p:sp>
      <p:sp>
        <p:nvSpPr>
          <p:cNvPr id="30867" name="Rectangle 147"/>
          <p:cNvSpPr>
            <a:spLocks noChangeArrowheads="1"/>
          </p:cNvSpPr>
          <p:nvPr/>
        </p:nvSpPr>
        <p:spPr bwMode="auto">
          <a:xfrm>
            <a:off x="2855465" y="810784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latin typeface="Comic Sans MS" panose="030F0702030302020204" pitchFamily="66" charset="0"/>
              </a:rPr>
              <a:t>0</a:t>
            </a:r>
          </a:p>
        </p:txBody>
      </p:sp>
      <p:sp>
        <p:nvSpPr>
          <p:cNvPr id="30868" name="Rectangle 148"/>
          <p:cNvSpPr>
            <a:spLocks noChangeArrowheads="1"/>
          </p:cNvSpPr>
          <p:nvPr/>
        </p:nvSpPr>
        <p:spPr bwMode="auto">
          <a:xfrm>
            <a:off x="296081" y="824306"/>
            <a:ext cx="2460959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1600" dirty="0">
                <a:solidFill>
                  <a:schemeClr val="accent2"/>
                </a:solidFill>
                <a:latin typeface="Comic Sans MS" panose="030F0702030302020204" pitchFamily="66" charset="0"/>
              </a:rPr>
              <a:t>Years since 1978 (</a:t>
            </a:r>
            <a:r>
              <a:rPr lang="en-GB" altLang="en-US" sz="1600" i="1" dirty="0">
                <a:solidFill>
                  <a:schemeClr val="accent2"/>
                </a:solidFill>
                <a:cs typeface="Times New Roman" panose="02020603050405020304" pitchFamily="18" charset="0"/>
              </a:rPr>
              <a:t>t</a:t>
            </a:r>
            <a:r>
              <a:rPr lang="en-GB" altLang="en-US" sz="1600" dirty="0">
                <a:solidFill>
                  <a:schemeClr val="accent2"/>
                </a:solidFill>
                <a:latin typeface="Comic Sans MS" panose="030F0702030302020204" pitchFamily="66" charset="0"/>
              </a:rPr>
              <a:t>)</a:t>
            </a:r>
            <a:endParaRPr lang="en-GB" altLang="en-US" sz="1600" baseline="30000" dirty="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  <p:sp>
        <p:nvSpPr>
          <p:cNvPr id="30869" name="Line 149"/>
          <p:cNvSpPr>
            <a:spLocks noChangeShapeType="1"/>
          </p:cNvSpPr>
          <p:nvPr/>
        </p:nvSpPr>
        <p:spPr bwMode="auto">
          <a:xfrm>
            <a:off x="242439" y="810784"/>
            <a:ext cx="8759952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70" name="Line 150"/>
          <p:cNvSpPr>
            <a:spLocks noChangeShapeType="1"/>
          </p:cNvSpPr>
          <p:nvPr/>
        </p:nvSpPr>
        <p:spPr bwMode="auto">
          <a:xfrm>
            <a:off x="242439" y="1206072"/>
            <a:ext cx="875995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71" name="Line 151"/>
          <p:cNvSpPr>
            <a:spLocks noChangeShapeType="1"/>
          </p:cNvSpPr>
          <p:nvPr/>
        </p:nvSpPr>
        <p:spPr bwMode="auto">
          <a:xfrm>
            <a:off x="242439" y="1601359"/>
            <a:ext cx="8759952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72" name="Line 152"/>
          <p:cNvSpPr>
            <a:spLocks noChangeShapeType="1"/>
          </p:cNvSpPr>
          <p:nvPr/>
        </p:nvSpPr>
        <p:spPr bwMode="auto">
          <a:xfrm>
            <a:off x="242440" y="810784"/>
            <a:ext cx="0" cy="790575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73" name="Line 153"/>
          <p:cNvSpPr>
            <a:spLocks noChangeShapeType="1"/>
          </p:cNvSpPr>
          <p:nvPr/>
        </p:nvSpPr>
        <p:spPr bwMode="auto">
          <a:xfrm>
            <a:off x="2909440" y="810784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74" name="Line 154"/>
          <p:cNvSpPr>
            <a:spLocks noChangeShapeType="1"/>
          </p:cNvSpPr>
          <p:nvPr/>
        </p:nvSpPr>
        <p:spPr bwMode="auto">
          <a:xfrm>
            <a:off x="3519040" y="810784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75" name="Line 155"/>
          <p:cNvSpPr>
            <a:spLocks noChangeShapeType="1"/>
          </p:cNvSpPr>
          <p:nvPr/>
        </p:nvSpPr>
        <p:spPr bwMode="auto">
          <a:xfrm>
            <a:off x="4128640" y="810784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76" name="Line 156"/>
          <p:cNvSpPr>
            <a:spLocks noChangeShapeType="1"/>
          </p:cNvSpPr>
          <p:nvPr/>
        </p:nvSpPr>
        <p:spPr bwMode="auto">
          <a:xfrm>
            <a:off x="4738240" y="810784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77" name="Line 157"/>
          <p:cNvSpPr>
            <a:spLocks noChangeShapeType="1"/>
          </p:cNvSpPr>
          <p:nvPr/>
        </p:nvSpPr>
        <p:spPr bwMode="auto">
          <a:xfrm>
            <a:off x="5347840" y="810784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78" name="Line 158"/>
          <p:cNvSpPr>
            <a:spLocks noChangeShapeType="1"/>
          </p:cNvSpPr>
          <p:nvPr/>
        </p:nvSpPr>
        <p:spPr bwMode="auto">
          <a:xfrm>
            <a:off x="5957440" y="810784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79" name="Line 159"/>
          <p:cNvSpPr>
            <a:spLocks noChangeShapeType="1"/>
          </p:cNvSpPr>
          <p:nvPr/>
        </p:nvSpPr>
        <p:spPr bwMode="auto">
          <a:xfrm>
            <a:off x="6567040" y="810784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80" name="Line 160"/>
          <p:cNvSpPr>
            <a:spLocks noChangeShapeType="1"/>
          </p:cNvSpPr>
          <p:nvPr/>
        </p:nvSpPr>
        <p:spPr bwMode="auto">
          <a:xfrm>
            <a:off x="7176640" y="810784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81" name="Line 161"/>
          <p:cNvSpPr>
            <a:spLocks noChangeShapeType="1"/>
          </p:cNvSpPr>
          <p:nvPr/>
        </p:nvSpPr>
        <p:spPr bwMode="auto">
          <a:xfrm>
            <a:off x="7786240" y="810784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82" name="Line 162"/>
          <p:cNvSpPr>
            <a:spLocks noChangeShapeType="1"/>
          </p:cNvSpPr>
          <p:nvPr/>
        </p:nvSpPr>
        <p:spPr bwMode="auto">
          <a:xfrm>
            <a:off x="8395840" y="810784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83" name="Line 163"/>
          <p:cNvSpPr>
            <a:spLocks noChangeShapeType="1"/>
          </p:cNvSpPr>
          <p:nvPr/>
        </p:nvSpPr>
        <p:spPr bwMode="auto">
          <a:xfrm>
            <a:off x="9003515" y="810784"/>
            <a:ext cx="0" cy="790575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" name="Rectangle 2"/>
          <p:cNvSpPr/>
          <p:nvPr/>
        </p:nvSpPr>
        <p:spPr>
          <a:xfrm>
            <a:off x="4765002" y="4026936"/>
            <a:ext cx="431100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000" dirty="0">
                <a:solidFill>
                  <a:srgbClr val="000000"/>
                </a:solidFill>
                <a:latin typeface="+mn-lt"/>
              </a:rPr>
              <a:t>Now we plot the scatter diagram of the ranked data.</a:t>
            </a:r>
          </a:p>
        </p:txBody>
      </p:sp>
      <p:sp>
        <p:nvSpPr>
          <p:cNvPr id="188" name="Text Box 126" descr="Parchment"/>
          <p:cNvSpPr txBox="1">
            <a:spLocks noChangeArrowheads="1"/>
          </p:cNvSpPr>
          <p:nvPr/>
        </p:nvSpPr>
        <p:spPr bwMode="auto">
          <a:xfrm>
            <a:off x="264319" y="-8280"/>
            <a:ext cx="881221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dirty="0">
                <a:solidFill>
                  <a:srgbClr val="000000"/>
                </a:solidFill>
                <a:latin typeface="+mn-lt"/>
              </a:rPr>
              <a:t>The population of black bears on a particular island has been recorded every 5 years since 1978:</a:t>
            </a:r>
          </a:p>
        </p:txBody>
      </p:sp>
      <p:sp>
        <p:nvSpPr>
          <p:cNvPr id="178" name="Rectangle 177">
            <a:hlinkClick r:id="rId2"/>
            <a:extLst>
              <a:ext uri="{FF2B5EF4-FFF2-40B4-BE49-F238E27FC236}">
                <a16:creationId xmlns:a16="http://schemas.microsoft.com/office/drawing/2014/main" id="{123354EB-316D-40CA-91D2-893088B06F59}"/>
              </a:ext>
            </a:extLst>
          </p:cNvPr>
          <p:cNvSpPr/>
          <p:nvPr/>
        </p:nvSpPr>
        <p:spPr>
          <a:xfrm>
            <a:off x="807099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9" name="Rectangle 178">
            <a:hlinkClick r:id="rId2"/>
            <a:extLst>
              <a:ext uri="{FF2B5EF4-FFF2-40B4-BE49-F238E27FC236}">
                <a16:creationId xmlns:a16="http://schemas.microsoft.com/office/drawing/2014/main" id="{FF1D5436-E7CD-4FDC-946D-CE46ADCA19C0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127">
            <a:extLst>
              <a:ext uri="{FF2B5EF4-FFF2-40B4-BE49-F238E27FC236}">
                <a16:creationId xmlns:a16="http://schemas.microsoft.com/office/drawing/2014/main" id="{70626E2C-9467-4100-5745-CC214E4F09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40740" y="1996985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10</a:t>
            </a:r>
          </a:p>
        </p:txBody>
      </p:sp>
      <p:sp>
        <p:nvSpPr>
          <p:cNvPr id="7" name="Rectangle 128">
            <a:extLst>
              <a:ext uri="{FF2B5EF4-FFF2-40B4-BE49-F238E27FC236}">
                <a16:creationId xmlns:a16="http://schemas.microsoft.com/office/drawing/2014/main" id="{6583063F-C032-2AF0-2538-E584CFC0D7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31140" y="1996985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9</a:t>
            </a:r>
          </a:p>
        </p:txBody>
      </p:sp>
      <p:sp>
        <p:nvSpPr>
          <p:cNvPr id="8" name="Rectangle 129">
            <a:extLst>
              <a:ext uri="{FF2B5EF4-FFF2-40B4-BE49-F238E27FC236}">
                <a16:creationId xmlns:a16="http://schemas.microsoft.com/office/drawing/2014/main" id="{30AAFEC8-B785-3895-48DC-86CBC2C6D1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21540" y="1996985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6</a:t>
            </a:r>
          </a:p>
        </p:txBody>
      </p:sp>
      <p:sp>
        <p:nvSpPr>
          <p:cNvPr id="9" name="Rectangle 130">
            <a:extLst>
              <a:ext uri="{FF2B5EF4-FFF2-40B4-BE49-F238E27FC236}">
                <a16:creationId xmlns:a16="http://schemas.microsoft.com/office/drawing/2014/main" id="{8B44B288-5AE0-94E1-C406-022534AED7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11940" y="1996985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7</a:t>
            </a:r>
          </a:p>
        </p:txBody>
      </p:sp>
      <p:sp>
        <p:nvSpPr>
          <p:cNvPr id="10" name="Rectangle 131">
            <a:extLst>
              <a:ext uri="{FF2B5EF4-FFF2-40B4-BE49-F238E27FC236}">
                <a16:creationId xmlns:a16="http://schemas.microsoft.com/office/drawing/2014/main" id="{18509E93-4F15-3B68-ADF6-C702D3873E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02340" y="1996985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8</a:t>
            </a:r>
          </a:p>
        </p:txBody>
      </p:sp>
      <p:sp>
        <p:nvSpPr>
          <p:cNvPr id="11" name="Rectangle 132">
            <a:extLst>
              <a:ext uri="{FF2B5EF4-FFF2-40B4-BE49-F238E27FC236}">
                <a16:creationId xmlns:a16="http://schemas.microsoft.com/office/drawing/2014/main" id="{387AA22E-2E8A-F337-50EC-E680D7FD34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1153" y="1996985"/>
            <a:ext cx="741362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5</a:t>
            </a:r>
          </a:p>
        </p:txBody>
      </p:sp>
      <p:sp>
        <p:nvSpPr>
          <p:cNvPr id="12" name="Rectangle 133">
            <a:extLst>
              <a:ext uri="{FF2B5EF4-FFF2-40B4-BE49-F238E27FC236}">
                <a16:creationId xmlns:a16="http://schemas.microsoft.com/office/drawing/2014/main" id="{B2204BD2-A417-DB48-2D5C-2CA8307351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40" y="1996985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13" name="Rectangle 134">
            <a:extLst>
              <a:ext uri="{FF2B5EF4-FFF2-40B4-BE49-F238E27FC236}">
                <a16:creationId xmlns:a16="http://schemas.microsoft.com/office/drawing/2014/main" id="{D709F741-3ECD-6AF3-A164-9E0ACB2736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73540" y="1996985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14" name="Rectangle 135">
            <a:extLst>
              <a:ext uri="{FF2B5EF4-FFF2-40B4-BE49-F238E27FC236}">
                <a16:creationId xmlns:a16="http://schemas.microsoft.com/office/drawing/2014/main" id="{6FAAF69B-0FC7-3BA9-7C79-86922E2118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63940" y="1996985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15" name="Rectangle 136">
            <a:extLst>
              <a:ext uri="{FF2B5EF4-FFF2-40B4-BE49-F238E27FC236}">
                <a16:creationId xmlns:a16="http://schemas.microsoft.com/office/drawing/2014/main" id="{085F7EDD-F960-244C-C54C-9FBC2FD6D7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4340" y="1996985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16" name="Rectangle 137">
            <a:extLst>
              <a:ext uri="{FF2B5EF4-FFF2-40B4-BE49-F238E27FC236}">
                <a16:creationId xmlns:a16="http://schemas.microsoft.com/office/drawing/2014/main" id="{B0083A1A-0909-B4C5-9327-8AEF83E433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407" y="2010505"/>
            <a:ext cx="2116308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1600" dirty="0">
                <a:solidFill>
                  <a:schemeClr val="accent2"/>
                </a:solidFill>
                <a:latin typeface="Comic Sans MS" panose="030F0702030302020204" pitchFamily="66" charset="0"/>
              </a:rPr>
              <a:t>Rank of </a:t>
            </a:r>
            <a:r>
              <a:rPr lang="en-GB" altLang="en-US" sz="1600" i="1" dirty="0">
                <a:solidFill>
                  <a:schemeClr val="accent2"/>
                </a:solidFill>
                <a:cs typeface="Times New Roman" panose="02020603050405020304" pitchFamily="18" charset="0"/>
              </a:rPr>
              <a:t>P</a:t>
            </a:r>
            <a:endParaRPr lang="en-GB" altLang="en-US" sz="1600" dirty="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Rectangle 138">
            <a:extLst>
              <a:ext uri="{FF2B5EF4-FFF2-40B4-BE49-F238E27FC236}">
                <a16:creationId xmlns:a16="http://schemas.microsoft.com/office/drawing/2014/main" id="{2482113A-E266-A818-0F43-8E40CAEDFB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19641" y="1219592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10</a:t>
            </a:r>
          </a:p>
        </p:txBody>
      </p:sp>
      <p:sp>
        <p:nvSpPr>
          <p:cNvPr id="18" name="Rectangle 139">
            <a:extLst>
              <a:ext uri="{FF2B5EF4-FFF2-40B4-BE49-F238E27FC236}">
                <a16:creationId xmlns:a16="http://schemas.microsoft.com/office/drawing/2014/main" id="{E9F1A0DC-6B33-27A8-2933-418A05CEB7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8424" y="1221624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9</a:t>
            </a:r>
          </a:p>
        </p:txBody>
      </p:sp>
      <p:sp>
        <p:nvSpPr>
          <p:cNvPr id="19" name="Rectangle 140">
            <a:extLst>
              <a:ext uri="{FF2B5EF4-FFF2-40B4-BE49-F238E27FC236}">
                <a16:creationId xmlns:a16="http://schemas.microsoft.com/office/drawing/2014/main" id="{4DF65391-2375-F516-C4AF-F6028E63F9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08824" y="1221624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8</a:t>
            </a:r>
          </a:p>
        </p:txBody>
      </p:sp>
      <p:sp>
        <p:nvSpPr>
          <p:cNvPr id="20" name="Rectangle 141">
            <a:extLst>
              <a:ext uri="{FF2B5EF4-FFF2-40B4-BE49-F238E27FC236}">
                <a16:creationId xmlns:a16="http://schemas.microsoft.com/office/drawing/2014/main" id="{DBC904AF-E5A0-4B61-BE68-9901CABB52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99224" y="1221624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7</a:t>
            </a:r>
          </a:p>
        </p:txBody>
      </p:sp>
      <p:sp>
        <p:nvSpPr>
          <p:cNvPr id="21" name="Rectangle 142">
            <a:extLst>
              <a:ext uri="{FF2B5EF4-FFF2-40B4-BE49-F238E27FC236}">
                <a16:creationId xmlns:a16="http://schemas.microsoft.com/office/drawing/2014/main" id="{EDD50370-2424-544E-8F3D-C182E20000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89624" y="1221624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6</a:t>
            </a:r>
          </a:p>
        </p:txBody>
      </p:sp>
      <p:sp>
        <p:nvSpPr>
          <p:cNvPr id="22" name="Rectangle 143">
            <a:extLst>
              <a:ext uri="{FF2B5EF4-FFF2-40B4-BE49-F238E27FC236}">
                <a16:creationId xmlns:a16="http://schemas.microsoft.com/office/drawing/2014/main" id="{929EFBB7-B4C2-4638-4CD9-FF94A14000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78437" y="1221624"/>
            <a:ext cx="741362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5</a:t>
            </a:r>
          </a:p>
        </p:txBody>
      </p:sp>
      <p:sp>
        <p:nvSpPr>
          <p:cNvPr id="23" name="Rectangle 144">
            <a:extLst>
              <a:ext uri="{FF2B5EF4-FFF2-40B4-BE49-F238E27FC236}">
                <a16:creationId xmlns:a16="http://schemas.microsoft.com/office/drawing/2014/main" id="{2603D261-2276-FC33-D9B7-2A4B575E05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0424" y="1221624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24" name="Rectangle 145">
            <a:extLst>
              <a:ext uri="{FF2B5EF4-FFF2-40B4-BE49-F238E27FC236}">
                <a16:creationId xmlns:a16="http://schemas.microsoft.com/office/drawing/2014/main" id="{BE683279-E6C6-BA75-EC86-1024760E36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0824" y="1221624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25" name="Rectangle 146">
            <a:extLst>
              <a:ext uri="{FF2B5EF4-FFF2-40B4-BE49-F238E27FC236}">
                <a16:creationId xmlns:a16="http://schemas.microsoft.com/office/drawing/2014/main" id="{3669BD2B-708A-5E2F-5B4F-8CEC64373B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51224" y="1221624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26" name="Rectangle 147">
            <a:extLst>
              <a:ext uri="{FF2B5EF4-FFF2-40B4-BE49-F238E27FC236}">
                <a16:creationId xmlns:a16="http://schemas.microsoft.com/office/drawing/2014/main" id="{E9646A5D-5E92-8890-532D-607E7724AE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1624" y="1221624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27" name="Rectangle 148">
            <a:extLst>
              <a:ext uri="{FF2B5EF4-FFF2-40B4-BE49-F238E27FC236}">
                <a16:creationId xmlns:a16="http://schemas.microsoft.com/office/drawing/2014/main" id="{FD7DFD5F-5152-BD0D-20F1-6BCCE11DE9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8965" y="1615219"/>
            <a:ext cx="2156950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1600" dirty="0">
                <a:solidFill>
                  <a:schemeClr val="accent2"/>
                </a:solidFill>
                <a:latin typeface="Comic Sans MS" panose="030F0702030302020204" pitchFamily="66" charset="0"/>
              </a:rPr>
              <a:t>Population (</a:t>
            </a:r>
            <a:r>
              <a:rPr lang="en-GB" altLang="en-US" sz="1600" i="1" dirty="0">
                <a:solidFill>
                  <a:schemeClr val="accent2"/>
                </a:solidFill>
                <a:cs typeface="Times New Roman" panose="02020603050405020304" pitchFamily="18" charset="0"/>
              </a:rPr>
              <a:t>P</a:t>
            </a:r>
            <a:r>
              <a:rPr lang="en-GB" altLang="en-US" sz="1600" dirty="0">
                <a:solidFill>
                  <a:schemeClr val="accent2"/>
                </a:solidFill>
                <a:latin typeface="Comic Sans MS" panose="030F0702030302020204" pitchFamily="66" charset="0"/>
              </a:rPr>
              <a:t>)</a:t>
            </a:r>
          </a:p>
        </p:txBody>
      </p:sp>
      <p:sp>
        <p:nvSpPr>
          <p:cNvPr id="29" name="Line 150">
            <a:extLst>
              <a:ext uri="{FF2B5EF4-FFF2-40B4-BE49-F238E27FC236}">
                <a16:creationId xmlns:a16="http://schemas.microsoft.com/office/drawing/2014/main" id="{481A1F0D-85FC-8939-3AB1-26E962AB2B1E}"/>
              </a:ext>
            </a:extLst>
          </p:cNvPr>
          <p:cNvSpPr>
            <a:spLocks noChangeShapeType="1"/>
          </p:cNvSpPr>
          <p:nvPr/>
        </p:nvSpPr>
        <p:spPr bwMode="auto">
          <a:xfrm>
            <a:off x="241314" y="1996985"/>
            <a:ext cx="875995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" name="Line 151">
            <a:extLst>
              <a:ext uri="{FF2B5EF4-FFF2-40B4-BE49-F238E27FC236}">
                <a16:creationId xmlns:a16="http://schemas.microsoft.com/office/drawing/2014/main" id="{4C223454-C711-69C2-7CF4-1D3B2B84D917}"/>
              </a:ext>
            </a:extLst>
          </p:cNvPr>
          <p:cNvSpPr>
            <a:spLocks noChangeShapeType="1"/>
          </p:cNvSpPr>
          <p:nvPr/>
        </p:nvSpPr>
        <p:spPr bwMode="auto">
          <a:xfrm>
            <a:off x="241314" y="2392272"/>
            <a:ext cx="8759952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" name="Line 152">
            <a:extLst>
              <a:ext uri="{FF2B5EF4-FFF2-40B4-BE49-F238E27FC236}">
                <a16:creationId xmlns:a16="http://schemas.microsoft.com/office/drawing/2014/main" id="{E4F76A5F-20EA-E78D-FEDA-1DFD63B4B5E9}"/>
              </a:ext>
            </a:extLst>
          </p:cNvPr>
          <p:cNvSpPr>
            <a:spLocks noChangeShapeType="1"/>
          </p:cNvSpPr>
          <p:nvPr/>
        </p:nvSpPr>
        <p:spPr bwMode="auto">
          <a:xfrm>
            <a:off x="241315" y="1601697"/>
            <a:ext cx="0" cy="790575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12" name="Line 153">
            <a:extLst>
              <a:ext uri="{FF2B5EF4-FFF2-40B4-BE49-F238E27FC236}">
                <a16:creationId xmlns:a16="http://schemas.microsoft.com/office/drawing/2014/main" id="{54AE504C-A1A1-8B59-06B3-5ACA56765CFC}"/>
              </a:ext>
            </a:extLst>
          </p:cNvPr>
          <p:cNvSpPr>
            <a:spLocks noChangeShapeType="1"/>
          </p:cNvSpPr>
          <p:nvPr/>
        </p:nvSpPr>
        <p:spPr bwMode="auto">
          <a:xfrm>
            <a:off x="2908315" y="1601697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13" name="Line 154">
            <a:extLst>
              <a:ext uri="{FF2B5EF4-FFF2-40B4-BE49-F238E27FC236}">
                <a16:creationId xmlns:a16="http://schemas.microsoft.com/office/drawing/2014/main" id="{82874212-69FA-28C9-02F0-30951F73BF58}"/>
              </a:ext>
            </a:extLst>
          </p:cNvPr>
          <p:cNvSpPr>
            <a:spLocks noChangeShapeType="1"/>
          </p:cNvSpPr>
          <p:nvPr/>
        </p:nvSpPr>
        <p:spPr bwMode="auto">
          <a:xfrm>
            <a:off x="3517915" y="1601697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20" name="Line 155">
            <a:extLst>
              <a:ext uri="{FF2B5EF4-FFF2-40B4-BE49-F238E27FC236}">
                <a16:creationId xmlns:a16="http://schemas.microsoft.com/office/drawing/2014/main" id="{E9B2FD98-8006-FCB7-01A4-9A79BBEE9ABF}"/>
              </a:ext>
            </a:extLst>
          </p:cNvPr>
          <p:cNvSpPr>
            <a:spLocks noChangeShapeType="1"/>
          </p:cNvSpPr>
          <p:nvPr/>
        </p:nvSpPr>
        <p:spPr bwMode="auto">
          <a:xfrm>
            <a:off x="4127515" y="1601697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21" name="Line 156">
            <a:extLst>
              <a:ext uri="{FF2B5EF4-FFF2-40B4-BE49-F238E27FC236}">
                <a16:creationId xmlns:a16="http://schemas.microsoft.com/office/drawing/2014/main" id="{745C1DD4-CF00-42E4-15FF-AC7139C6460A}"/>
              </a:ext>
            </a:extLst>
          </p:cNvPr>
          <p:cNvSpPr>
            <a:spLocks noChangeShapeType="1"/>
          </p:cNvSpPr>
          <p:nvPr/>
        </p:nvSpPr>
        <p:spPr bwMode="auto">
          <a:xfrm>
            <a:off x="4737115" y="1601697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22" name="Line 157">
            <a:extLst>
              <a:ext uri="{FF2B5EF4-FFF2-40B4-BE49-F238E27FC236}">
                <a16:creationId xmlns:a16="http://schemas.microsoft.com/office/drawing/2014/main" id="{31FA1CE1-29C4-EC06-640E-F9202A3CCF92}"/>
              </a:ext>
            </a:extLst>
          </p:cNvPr>
          <p:cNvSpPr>
            <a:spLocks noChangeShapeType="1"/>
          </p:cNvSpPr>
          <p:nvPr/>
        </p:nvSpPr>
        <p:spPr bwMode="auto">
          <a:xfrm>
            <a:off x="5346715" y="1601697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23" name="Line 158">
            <a:extLst>
              <a:ext uri="{FF2B5EF4-FFF2-40B4-BE49-F238E27FC236}">
                <a16:creationId xmlns:a16="http://schemas.microsoft.com/office/drawing/2014/main" id="{42451C22-A6C8-42FD-0E76-FBA3C93E68E6}"/>
              </a:ext>
            </a:extLst>
          </p:cNvPr>
          <p:cNvSpPr>
            <a:spLocks noChangeShapeType="1"/>
          </p:cNvSpPr>
          <p:nvPr/>
        </p:nvSpPr>
        <p:spPr bwMode="auto">
          <a:xfrm>
            <a:off x="5956315" y="1601697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24" name="Line 159">
            <a:extLst>
              <a:ext uri="{FF2B5EF4-FFF2-40B4-BE49-F238E27FC236}">
                <a16:creationId xmlns:a16="http://schemas.microsoft.com/office/drawing/2014/main" id="{2F5DF37A-F654-E1ED-E91F-BB22D25C57C1}"/>
              </a:ext>
            </a:extLst>
          </p:cNvPr>
          <p:cNvSpPr>
            <a:spLocks noChangeShapeType="1"/>
          </p:cNvSpPr>
          <p:nvPr/>
        </p:nvSpPr>
        <p:spPr bwMode="auto">
          <a:xfrm>
            <a:off x="6565915" y="1601697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25" name="Line 160">
            <a:extLst>
              <a:ext uri="{FF2B5EF4-FFF2-40B4-BE49-F238E27FC236}">
                <a16:creationId xmlns:a16="http://schemas.microsoft.com/office/drawing/2014/main" id="{A83FDDE8-8F68-FAB7-0BA8-2340581F0460}"/>
              </a:ext>
            </a:extLst>
          </p:cNvPr>
          <p:cNvSpPr>
            <a:spLocks noChangeShapeType="1"/>
          </p:cNvSpPr>
          <p:nvPr/>
        </p:nvSpPr>
        <p:spPr bwMode="auto">
          <a:xfrm>
            <a:off x="7175515" y="1601697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26" name="Line 161">
            <a:extLst>
              <a:ext uri="{FF2B5EF4-FFF2-40B4-BE49-F238E27FC236}">
                <a16:creationId xmlns:a16="http://schemas.microsoft.com/office/drawing/2014/main" id="{F5FD2EF6-D450-7D43-EEE3-385D6DE222EF}"/>
              </a:ext>
            </a:extLst>
          </p:cNvPr>
          <p:cNvSpPr>
            <a:spLocks noChangeShapeType="1"/>
          </p:cNvSpPr>
          <p:nvPr/>
        </p:nvSpPr>
        <p:spPr bwMode="auto">
          <a:xfrm>
            <a:off x="7785115" y="1601697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27" name="Line 162">
            <a:extLst>
              <a:ext uri="{FF2B5EF4-FFF2-40B4-BE49-F238E27FC236}">
                <a16:creationId xmlns:a16="http://schemas.microsoft.com/office/drawing/2014/main" id="{BD4A1821-7885-E395-5BDC-89C4055F3941}"/>
              </a:ext>
            </a:extLst>
          </p:cNvPr>
          <p:cNvSpPr>
            <a:spLocks noChangeShapeType="1"/>
          </p:cNvSpPr>
          <p:nvPr/>
        </p:nvSpPr>
        <p:spPr bwMode="auto">
          <a:xfrm>
            <a:off x="8394715" y="1601697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28" name="Line 163">
            <a:extLst>
              <a:ext uri="{FF2B5EF4-FFF2-40B4-BE49-F238E27FC236}">
                <a16:creationId xmlns:a16="http://schemas.microsoft.com/office/drawing/2014/main" id="{1FBAFDD2-A1AF-70EF-CE6B-7A5902F13E4B}"/>
              </a:ext>
            </a:extLst>
          </p:cNvPr>
          <p:cNvSpPr>
            <a:spLocks noChangeShapeType="1"/>
          </p:cNvSpPr>
          <p:nvPr/>
        </p:nvSpPr>
        <p:spPr bwMode="auto">
          <a:xfrm>
            <a:off x="9002390" y="1601697"/>
            <a:ext cx="0" cy="790575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31175" name="Group 31174">
            <a:extLst>
              <a:ext uri="{FF2B5EF4-FFF2-40B4-BE49-F238E27FC236}">
                <a16:creationId xmlns:a16="http://schemas.microsoft.com/office/drawing/2014/main" id="{C4A9D1F5-0457-46C1-B43D-27278D4AFAF3}"/>
              </a:ext>
            </a:extLst>
          </p:cNvPr>
          <p:cNvGrpSpPr/>
          <p:nvPr/>
        </p:nvGrpSpPr>
        <p:grpSpPr>
          <a:xfrm>
            <a:off x="140536" y="2540300"/>
            <a:ext cx="4509386" cy="4073525"/>
            <a:chOff x="140536" y="2540300"/>
            <a:chExt cx="4509386" cy="4073525"/>
          </a:xfrm>
        </p:grpSpPr>
        <p:sp>
          <p:nvSpPr>
            <p:cNvPr id="30732" name="Text Box 12"/>
            <p:cNvSpPr txBox="1">
              <a:spLocks noChangeArrowheads="1"/>
            </p:cNvSpPr>
            <p:nvPr/>
          </p:nvSpPr>
          <p:spPr bwMode="auto">
            <a:xfrm>
              <a:off x="997786" y="5983587"/>
              <a:ext cx="419100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30733" name="Text Box 13"/>
            <p:cNvSpPr txBox="1">
              <a:spLocks noChangeArrowheads="1"/>
            </p:cNvSpPr>
            <p:nvPr/>
          </p:nvSpPr>
          <p:spPr bwMode="auto">
            <a:xfrm>
              <a:off x="1289886" y="5983587"/>
              <a:ext cx="419100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30734" name="Text Box 14"/>
            <p:cNvSpPr txBox="1">
              <a:spLocks noChangeArrowheads="1"/>
            </p:cNvSpPr>
            <p:nvPr/>
          </p:nvSpPr>
          <p:spPr bwMode="auto">
            <a:xfrm>
              <a:off x="1626436" y="5977237"/>
              <a:ext cx="358775" cy="4000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3</a:t>
              </a:r>
            </a:p>
          </p:txBody>
        </p:sp>
        <p:sp>
          <p:nvSpPr>
            <p:cNvPr id="30735" name="Text Box 15"/>
            <p:cNvSpPr txBox="1">
              <a:spLocks noChangeArrowheads="1"/>
            </p:cNvSpPr>
            <p:nvPr/>
          </p:nvSpPr>
          <p:spPr bwMode="auto">
            <a:xfrm>
              <a:off x="1934411" y="5977237"/>
              <a:ext cx="419100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4</a:t>
              </a:r>
            </a:p>
          </p:txBody>
        </p:sp>
        <p:sp>
          <p:nvSpPr>
            <p:cNvPr id="30736" name="Text Box 16"/>
            <p:cNvSpPr txBox="1">
              <a:spLocks noChangeArrowheads="1"/>
            </p:cNvSpPr>
            <p:nvPr/>
          </p:nvSpPr>
          <p:spPr bwMode="auto">
            <a:xfrm>
              <a:off x="2258261" y="5970887"/>
              <a:ext cx="419100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30737" name="Text Box 17"/>
            <p:cNvSpPr txBox="1">
              <a:spLocks noChangeArrowheads="1"/>
            </p:cNvSpPr>
            <p:nvPr/>
          </p:nvSpPr>
          <p:spPr bwMode="auto">
            <a:xfrm>
              <a:off x="2574174" y="5964537"/>
              <a:ext cx="419100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6</a:t>
              </a:r>
            </a:p>
          </p:txBody>
        </p:sp>
        <p:sp>
          <p:nvSpPr>
            <p:cNvPr id="30738" name="Text Box 18"/>
            <p:cNvSpPr txBox="1">
              <a:spLocks noChangeArrowheads="1"/>
            </p:cNvSpPr>
            <p:nvPr/>
          </p:nvSpPr>
          <p:spPr bwMode="auto">
            <a:xfrm>
              <a:off x="2885324" y="5955012"/>
              <a:ext cx="568325" cy="4000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7</a:t>
              </a:r>
            </a:p>
          </p:txBody>
        </p:sp>
        <p:sp>
          <p:nvSpPr>
            <p:cNvPr id="30739" name="Text Box 19"/>
            <p:cNvSpPr txBox="1">
              <a:spLocks noChangeArrowheads="1"/>
            </p:cNvSpPr>
            <p:nvPr/>
          </p:nvSpPr>
          <p:spPr bwMode="auto">
            <a:xfrm>
              <a:off x="3218699" y="5956600"/>
              <a:ext cx="373063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8</a:t>
              </a:r>
            </a:p>
          </p:txBody>
        </p:sp>
        <p:sp>
          <p:nvSpPr>
            <p:cNvPr id="30740" name="Text Box 20"/>
            <p:cNvSpPr txBox="1">
              <a:spLocks noChangeArrowheads="1"/>
            </p:cNvSpPr>
            <p:nvPr/>
          </p:nvSpPr>
          <p:spPr bwMode="auto">
            <a:xfrm>
              <a:off x="3528261" y="5970887"/>
              <a:ext cx="417513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9</a:t>
              </a:r>
            </a:p>
          </p:txBody>
        </p:sp>
        <p:sp>
          <p:nvSpPr>
            <p:cNvPr id="30741" name="Text Box 21"/>
            <p:cNvSpPr txBox="1">
              <a:spLocks noChangeArrowheads="1"/>
            </p:cNvSpPr>
            <p:nvPr/>
          </p:nvSpPr>
          <p:spPr bwMode="auto">
            <a:xfrm>
              <a:off x="3804486" y="5962950"/>
              <a:ext cx="520700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30742" name="Text Box 22"/>
            <p:cNvSpPr txBox="1">
              <a:spLocks noChangeArrowheads="1"/>
            </p:cNvSpPr>
            <p:nvPr/>
          </p:nvSpPr>
          <p:spPr bwMode="auto">
            <a:xfrm>
              <a:off x="1985211" y="6243937"/>
              <a:ext cx="2341563" cy="3698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buFontTx/>
                <a:buNone/>
              </a:pPr>
              <a:r>
                <a:rPr lang="en-GB" altLang="en-US" sz="1800" dirty="0">
                  <a:solidFill>
                    <a:schemeClr val="accent2"/>
                  </a:solidFill>
                  <a:latin typeface="Comic Sans MS" panose="030F0702030302020204" pitchFamily="66" charset="0"/>
                </a:rPr>
                <a:t>Rank of </a:t>
              </a:r>
              <a:r>
                <a:rPr lang="en-GB" altLang="en-US" sz="1800" i="1" dirty="0">
                  <a:solidFill>
                    <a:schemeClr val="accent2"/>
                  </a:solidFill>
                  <a:cs typeface="Times New Roman" panose="02020603050405020304" pitchFamily="18" charset="0"/>
                </a:rPr>
                <a:t>t</a:t>
              </a:r>
              <a:endParaRPr lang="en-GB" altLang="en-US" sz="1800" baseline="30000" dirty="0">
                <a:solidFill>
                  <a:schemeClr val="accent2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30743" name="Text Box 23"/>
            <p:cNvSpPr txBox="1">
              <a:spLocks noChangeArrowheads="1"/>
            </p:cNvSpPr>
            <p:nvPr/>
          </p:nvSpPr>
          <p:spPr bwMode="auto">
            <a:xfrm>
              <a:off x="534236" y="5447220"/>
              <a:ext cx="520700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30744" name="Text Box 24"/>
            <p:cNvSpPr txBox="1">
              <a:spLocks noChangeArrowheads="1"/>
            </p:cNvSpPr>
            <p:nvPr/>
          </p:nvSpPr>
          <p:spPr bwMode="auto">
            <a:xfrm>
              <a:off x="506872" y="5103187"/>
              <a:ext cx="312748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30745" name="Text Box 25"/>
            <p:cNvSpPr txBox="1">
              <a:spLocks noChangeArrowheads="1"/>
            </p:cNvSpPr>
            <p:nvPr/>
          </p:nvSpPr>
          <p:spPr bwMode="auto">
            <a:xfrm>
              <a:off x="514855" y="4788588"/>
              <a:ext cx="307340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3</a:t>
              </a:r>
            </a:p>
          </p:txBody>
        </p:sp>
        <p:sp>
          <p:nvSpPr>
            <p:cNvPr id="30746" name="Text Box 26"/>
            <p:cNvSpPr txBox="1">
              <a:spLocks noChangeArrowheads="1"/>
            </p:cNvSpPr>
            <p:nvPr/>
          </p:nvSpPr>
          <p:spPr bwMode="auto">
            <a:xfrm>
              <a:off x="493452" y="4500861"/>
              <a:ext cx="315912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4</a:t>
              </a:r>
            </a:p>
          </p:txBody>
        </p:sp>
        <p:sp>
          <p:nvSpPr>
            <p:cNvPr id="30747" name="Text Box 27"/>
            <p:cNvSpPr txBox="1">
              <a:spLocks noChangeArrowheads="1"/>
            </p:cNvSpPr>
            <p:nvPr/>
          </p:nvSpPr>
          <p:spPr bwMode="auto">
            <a:xfrm>
              <a:off x="507739" y="4175452"/>
              <a:ext cx="301625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30748" name="Text Box 28"/>
            <p:cNvSpPr txBox="1">
              <a:spLocks noChangeArrowheads="1"/>
            </p:cNvSpPr>
            <p:nvPr/>
          </p:nvSpPr>
          <p:spPr bwMode="auto">
            <a:xfrm>
              <a:off x="515548" y="3846136"/>
              <a:ext cx="322577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6</a:t>
              </a:r>
            </a:p>
          </p:txBody>
        </p:sp>
        <p:sp>
          <p:nvSpPr>
            <p:cNvPr id="30749" name="Text Box 29"/>
            <p:cNvSpPr txBox="1">
              <a:spLocks noChangeArrowheads="1"/>
            </p:cNvSpPr>
            <p:nvPr/>
          </p:nvSpPr>
          <p:spPr bwMode="auto">
            <a:xfrm>
              <a:off x="527272" y="3525489"/>
              <a:ext cx="322266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7</a:t>
              </a:r>
            </a:p>
          </p:txBody>
        </p:sp>
        <p:sp>
          <p:nvSpPr>
            <p:cNvPr id="30750" name="Text Box 30"/>
            <p:cNvSpPr txBox="1">
              <a:spLocks noChangeArrowheads="1"/>
            </p:cNvSpPr>
            <p:nvPr/>
          </p:nvSpPr>
          <p:spPr bwMode="auto">
            <a:xfrm>
              <a:off x="518487" y="3211322"/>
              <a:ext cx="357187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8</a:t>
              </a:r>
            </a:p>
          </p:txBody>
        </p:sp>
        <p:sp>
          <p:nvSpPr>
            <p:cNvPr id="30842" name="Text Box 122"/>
            <p:cNvSpPr txBox="1">
              <a:spLocks noChangeArrowheads="1"/>
            </p:cNvSpPr>
            <p:nvPr/>
          </p:nvSpPr>
          <p:spPr bwMode="auto">
            <a:xfrm>
              <a:off x="535433" y="2886092"/>
              <a:ext cx="225859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9</a:t>
              </a:r>
            </a:p>
          </p:txBody>
        </p:sp>
        <p:sp>
          <p:nvSpPr>
            <p:cNvPr id="30843" name="Text Box 123"/>
            <p:cNvSpPr txBox="1">
              <a:spLocks noChangeArrowheads="1"/>
            </p:cNvSpPr>
            <p:nvPr/>
          </p:nvSpPr>
          <p:spPr bwMode="auto">
            <a:xfrm rot="16200000">
              <a:off x="-738567" y="3752778"/>
              <a:ext cx="2128093" cy="3698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buFontTx/>
                <a:buNone/>
              </a:pPr>
              <a:r>
                <a:rPr lang="en-GB" altLang="en-US" sz="1800" dirty="0">
                  <a:solidFill>
                    <a:schemeClr val="accent2"/>
                  </a:solidFill>
                  <a:latin typeface="Comic Sans MS" panose="030F0702030302020204" pitchFamily="66" charset="0"/>
                </a:rPr>
                <a:t>Rank of </a:t>
              </a:r>
              <a:r>
                <a:rPr lang="en-GB" altLang="en-US" sz="1800" i="1" dirty="0">
                  <a:solidFill>
                    <a:schemeClr val="accent2"/>
                  </a:solidFill>
                  <a:cs typeface="Times New Roman" panose="02020603050405020304" pitchFamily="18" charset="0"/>
                </a:rPr>
                <a:t>P</a:t>
              </a:r>
              <a:endParaRPr lang="en-GB" altLang="en-US" sz="1800" dirty="0">
                <a:solidFill>
                  <a:schemeClr val="accent2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30931" name="Rectangle 33">
              <a:extLst>
                <a:ext uri="{FF2B5EF4-FFF2-40B4-BE49-F238E27FC236}">
                  <a16:creationId xmlns:a16="http://schemas.microsoft.com/office/drawing/2014/main" id="{282E3DA2-02DB-28FF-4761-7269CC9545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3000" y="564184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32" name="Rectangle 33">
              <a:extLst>
                <a:ext uri="{FF2B5EF4-FFF2-40B4-BE49-F238E27FC236}">
                  <a16:creationId xmlns:a16="http://schemas.microsoft.com/office/drawing/2014/main" id="{259F1690-5D17-CE33-29A5-7EBAB1D16A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3040" y="564184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33" name="Rectangle 33">
              <a:extLst>
                <a:ext uri="{FF2B5EF4-FFF2-40B4-BE49-F238E27FC236}">
                  <a16:creationId xmlns:a16="http://schemas.microsoft.com/office/drawing/2014/main" id="{D8DBF907-BC71-8AC5-4668-BA2F8A630D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3080" y="564184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34" name="Rectangle 33">
              <a:extLst>
                <a:ext uri="{FF2B5EF4-FFF2-40B4-BE49-F238E27FC236}">
                  <a16:creationId xmlns:a16="http://schemas.microsoft.com/office/drawing/2014/main" id="{88671F24-2058-F56C-6950-7E3F8056F9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3120" y="5639020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66" name="Rectangle 33">
              <a:extLst>
                <a:ext uri="{FF2B5EF4-FFF2-40B4-BE49-F238E27FC236}">
                  <a16:creationId xmlns:a16="http://schemas.microsoft.com/office/drawing/2014/main" id="{6645D884-32C8-7F61-E1F1-8DDECEEF1F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23160" y="564184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67" name="Rectangle 33">
              <a:extLst>
                <a:ext uri="{FF2B5EF4-FFF2-40B4-BE49-F238E27FC236}">
                  <a16:creationId xmlns:a16="http://schemas.microsoft.com/office/drawing/2014/main" id="{86EE76C4-B346-8897-C2DC-9AED5CBAA4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8697" y="564184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68" name="Rectangle 33">
              <a:extLst>
                <a:ext uri="{FF2B5EF4-FFF2-40B4-BE49-F238E27FC236}">
                  <a16:creationId xmlns:a16="http://schemas.microsoft.com/office/drawing/2014/main" id="{44F2FB82-03BF-DC81-4CD0-07648446A8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3240" y="564184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69" name="Rectangle 33">
              <a:extLst>
                <a:ext uri="{FF2B5EF4-FFF2-40B4-BE49-F238E27FC236}">
                  <a16:creationId xmlns:a16="http://schemas.microsoft.com/office/drawing/2014/main" id="{1BFA3E74-9E26-F8E6-F660-6733B8F6F3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83280" y="564184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70" name="Rectangle 33">
              <a:extLst>
                <a:ext uri="{FF2B5EF4-FFF2-40B4-BE49-F238E27FC236}">
                  <a16:creationId xmlns:a16="http://schemas.microsoft.com/office/drawing/2014/main" id="{243E3D78-0B92-3CD7-996A-17B0C7FA38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03320" y="564184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71" name="Rectangle 33">
              <a:extLst>
                <a:ext uri="{FF2B5EF4-FFF2-40B4-BE49-F238E27FC236}">
                  <a16:creationId xmlns:a16="http://schemas.microsoft.com/office/drawing/2014/main" id="{3C18FDB8-8A5E-4D78-F413-A363BD7A6D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23360" y="564184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73" name="Text Box 21">
              <a:extLst>
                <a:ext uri="{FF2B5EF4-FFF2-40B4-BE49-F238E27FC236}">
                  <a16:creationId xmlns:a16="http://schemas.microsoft.com/office/drawing/2014/main" id="{9C7AA3C3-35D7-13A2-2291-A2472DA7972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29222" y="5951708"/>
              <a:ext cx="520700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11</a:t>
              </a:r>
            </a:p>
          </p:txBody>
        </p:sp>
        <p:sp>
          <p:nvSpPr>
            <p:cNvPr id="31074" name="Rectangle 33">
              <a:extLst>
                <a:ext uri="{FF2B5EF4-FFF2-40B4-BE49-F238E27FC236}">
                  <a16:creationId xmlns:a16="http://schemas.microsoft.com/office/drawing/2014/main" id="{FA0D8529-622B-EFBC-5E4A-98A43A76FA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2365" y="5323331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75" name="Rectangle 33">
              <a:extLst>
                <a:ext uri="{FF2B5EF4-FFF2-40B4-BE49-F238E27FC236}">
                  <a16:creationId xmlns:a16="http://schemas.microsoft.com/office/drawing/2014/main" id="{574F08F7-0BEE-0726-2F2E-0F37A137B6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2405" y="5323331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76" name="Rectangle 33">
              <a:extLst>
                <a:ext uri="{FF2B5EF4-FFF2-40B4-BE49-F238E27FC236}">
                  <a16:creationId xmlns:a16="http://schemas.microsoft.com/office/drawing/2014/main" id="{768E7553-8A79-5EFD-B0F4-B61FA9CC28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2445" y="5323331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77" name="Rectangle 33">
              <a:extLst>
                <a:ext uri="{FF2B5EF4-FFF2-40B4-BE49-F238E27FC236}">
                  <a16:creationId xmlns:a16="http://schemas.microsoft.com/office/drawing/2014/main" id="{693CC3DB-CE6B-AB44-8584-45FF2734FC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2485" y="5320503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78" name="Rectangle 33">
              <a:extLst>
                <a:ext uri="{FF2B5EF4-FFF2-40B4-BE49-F238E27FC236}">
                  <a16:creationId xmlns:a16="http://schemas.microsoft.com/office/drawing/2014/main" id="{27D104AF-96F0-3E82-1782-73FDADDA5E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23160" y="5323331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79" name="Rectangle 33">
              <a:extLst>
                <a:ext uri="{FF2B5EF4-FFF2-40B4-BE49-F238E27FC236}">
                  <a16:creationId xmlns:a16="http://schemas.microsoft.com/office/drawing/2014/main" id="{A66D8D8F-352D-1B87-A455-02B6409D10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3200" y="5323331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80" name="Rectangle 33">
              <a:extLst>
                <a:ext uri="{FF2B5EF4-FFF2-40B4-BE49-F238E27FC236}">
                  <a16:creationId xmlns:a16="http://schemas.microsoft.com/office/drawing/2014/main" id="{E2C91F74-4837-824A-48CD-8A9EE7F98A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3240" y="5323331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81" name="Rectangle 33">
              <a:extLst>
                <a:ext uri="{FF2B5EF4-FFF2-40B4-BE49-F238E27FC236}">
                  <a16:creationId xmlns:a16="http://schemas.microsoft.com/office/drawing/2014/main" id="{BADF6FF0-186E-4D0E-E26F-5C68983C07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83280" y="5323331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82" name="Rectangle 33">
              <a:extLst>
                <a:ext uri="{FF2B5EF4-FFF2-40B4-BE49-F238E27FC236}">
                  <a16:creationId xmlns:a16="http://schemas.microsoft.com/office/drawing/2014/main" id="{71A67CF4-5BB1-0685-7E0D-C51BD1CF46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03320" y="5323331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83" name="Rectangle 33">
              <a:extLst>
                <a:ext uri="{FF2B5EF4-FFF2-40B4-BE49-F238E27FC236}">
                  <a16:creationId xmlns:a16="http://schemas.microsoft.com/office/drawing/2014/main" id="{8C7E2866-E85D-FDC8-F8A2-32A7A995B6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23360" y="5323331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84" name="Rectangle 33">
              <a:extLst>
                <a:ext uri="{FF2B5EF4-FFF2-40B4-BE49-F238E27FC236}">
                  <a16:creationId xmlns:a16="http://schemas.microsoft.com/office/drawing/2014/main" id="{9FF3AABC-3765-37B9-6F17-2395221087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4259" y="564184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85" name="Rectangle 33">
              <a:extLst>
                <a:ext uri="{FF2B5EF4-FFF2-40B4-BE49-F238E27FC236}">
                  <a16:creationId xmlns:a16="http://schemas.microsoft.com/office/drawing/2014/main" id="{30D407F7-0804-7AF8-460F-D189FC1D8A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3624" y="532180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86" name="Rectangle 33">
              <a:extLst>
                <a:ext uri="{FF2B5EF4-FFF2-40B4-BE49-F238E27FC236}">
                  <a16:creationId xmlns:a16="http://schemas.microsoft.com/office/drawing/2014/main" id="{27F326ED-BFDE-7E5E-0C24-FAC565B1ED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1240" y="500176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87" name="Rectangle 33">
              <a:extLst>
                <a:ext uri="{FF2B5EF4-FFF2-40B4-BE49-F238E27FC236}">
                  <a16:creationId xmlns:a16="http://schemas.microsoft.com/office/drawing/2014/main" id="{3E8393B9-EF9C-43EE-3E17-3429078228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1280" y="500176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88" name="Rectangle 33">
              <a:extLst>
                <a:ext uri="{FF2B5EF4-FFF2-40B4-BE49-F238E27FC236}">
                  <a16:creationId xmlns:a16="http://schemas.microsoft.com/office/drawing/2014/main" id="{4CD766BE-81D4-6565-8934-B43E4B6094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1320" y="500176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89" name="Rectangle 33">
              <a:extLst>
                <a:ext uri="{FF2B5EF4-FFF2-40B4-BE49-F238E27FC236}">
                  <a16:creationId xmlns:a16="http://schemas.microsoft.com/office/drawing/2014/main" id="{446B9203-D28F-C320-8A5C-809ADE7B98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1360" y="500176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90" name="Rectangle 33">
              <a:extLst>
                <a:ext uri="{FF2B5EF4-FFF2-40B4-BE49-F238E27FC236}">
                  <a16:creationId xmlns:a16="http://schemas.microsoft.com/office/drawing/2014/main" id="{D31F7620-07D2-5B68-F997-EA6E264BC4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23160" y="500176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91" name="Rectangle 33">
              <a:extLst>
                <a:ext uri="{FF2B5EF4-FFF2-40B4-BE49-F238E27FC236}">
                  <a16:creationId xmlns:a16="http://schemas.microsoft.com/office/drawing/2014/main" id="{7F20F3B8-F1FA-5008-4369-15CA0C4A47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3200" y="500176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92" name="Rectangle 33">
              <a:extLst>
                <a:ext uri="{FF2B5EF4-FFF2-40B4-BE49-F238E27FC236}">
                  <a16:creationId xmlns:a16="http://schemas.microsoft.com/office/drawing/2014/main" id="{BED600A1-820E-5731-4BF5-5459207AA7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3240" y="500176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93" name="Rectangle 33">
              <a:extLst>
                <a:ext uri="{FF2B5EF4-FFF2-40B4-BE49-F238E27FC236}">
                  <a16:creationId xmlns:a16="http://schemas.microsoft.com/office/drawing/2014/main" id="{CBB64E61-9B67-8718-F307-D3BEF14CDB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83280" y="500176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94" name="Rectangle 33">
              <a:extLst>
                <a:ext uri="{FF2B5EF4-FFF2-40B4-BE49-F238E27FC236}">
                  <a16:creationId xmlns:a16="http://schemas.microsoft.com/office/drawing/2014/main" id="{7176A6E8-9D9A-4C95-251F-BFC00DE91B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03320" y="500176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95" name="Rectangle 33">
              <a:extLst>
                <a:ext uri="{FF2B5EF4-FFF2-40B4-BE49-F238E27FC236}">
                  <a16:creationId xmlns:a16="http://schemas.microsoft.com/office/drawing/2014/main" id="{F5A2EF6E-1E36-C67C-DA8D-F891B748B0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23360" y="500176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96" name="Rectangle 33">
              <a:extLst>
                <a:ext uri="{FF2B5EF4-FFF2-40B4-BE49-F238E27FC236}">
                  <a16:creationId xmlns:a16="http://schemas.microsoft.com/office/drawing/2014/main" id="{2BB36B68-DBBB-80B0-81E8-C44AEE1214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0605" y="468172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97" name="Rectangle 33">
              <a:extLst>
                <a:ext uri="{FF2B5EF4-FFF2-40B4-BE49-F238E27FC236}">
                  <a16:creationId xmlns:a16="http://schemas.microsoft.com/office/drawing/2014/main" id="{AD79DEE3-BE37-5966-2C2D-1197F06B15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0645" y="468172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98" name="Rectangle 33">
              <a:extLst>
                <a:ext uri="{FF2B5EF4-FFF2-40B4-BE49-F238E27FC236}">
                  <a16:creationId xmlns:a16="http://schemas.microsoft.com/office/drawing/2014/main" id="{A777ABCB-2667-5EE4-0110-CB31A7D214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0685" y="468172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99" name="Rectangle 33">
              <a:extLst>
                <a:ext uri="{FF2B5EF4-FFF2-40B4-BE49-F238E27FC236}">
                  <a16:creationId xmlns:a16="http://schemas.microsoft.com/office/drawing/2014/main" id="{EEE24047-D7FB-06B0-5AA4-ACA750E54C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0725" y="468172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00" name="Rectangle 33">
              <a:extLst>
                <a:ext uri="{FF2B5EF4-FFF2-40B4-BE49-F238E27FC236}">
                  <a16:creationId xmlns:a16="http://schemas.microsoft.com/office/drawing/2014/main" id="{7A43D9E6-F046-8380-E708-34165B0594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23160" y="468172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01" name="Rectangle 33">
              <a:extLst>
                <a:ext uri="{FF2B5EF4-FFF2-40B4-BE49-F238E27FC236}">
                  <a16:creationId xmlns:a16="http://schemas.microsoft.com/office/drawing/2014/main" id="{AFD0D865-F395-3F74-AB77-C0FE2A33AA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1440" y="468172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02" name="Rectangle 33">
              <a:extLst>
                <a:ext uri="{FF2B5EF4-FFF2-40B4-BE49-F238E27FC236}">
                  <a16:creationId xmlns:a16="http://schemas.microsoft.com/office/drawing/2014/main" id="{D903B976-EE9C-E198-37A6-A2D19171A9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3240" y="468172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03" name="Rectangle 33">
              <a:extLst>
                <a:ext uri="{FF2B5EF4-FFF2-40B4-BE49-F238E27FC236}">
                  <a16:creationId xmlns:a16="http://schemas.microsoft.com/office/drawing/2014/main" id="{336A1C3E-5C04-BC96-8367-A1A95CCED5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83280" y="468172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04" name="Rectangle 33">
              <a:extLst>
                <a:ext uri="{FF2B5EF4-FFF2-40B4-BE49-F238E27FC236}">
                  <a16:creationId xmlns:a16="http://schemas.microsoft.com/office/drawing/2014/main" id="{248A4C98-1D36-022D-0A4E-61D6549627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03320" y="468172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05" name="Rectangle 33">
              <a:extLst>
                <a:ext uri="{FF2B5EF4-FFF2-40B4-BE49-F238E27FC236}">
                  <a16:creationId xmlns:a16="http://schemas.microsoft.com/office/drawing/2014/main" id="{A89DDB6C-D014-7269-8ED5-006635B71A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23360" y="468172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06" name="Rectangle 33">
              <a:extLst>
                <a:ext uri="{FF2B5EF4-FFF2-40B4-BE49-F238E27FC236}">
                  <a16:creationId xmlns:a16="http://schemas.microsoft.com/office/drawing/2014/main" id="{C10FF864-1902-7C77-0219-B6A89FD245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2499" y="500176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07" name="Rectangle 33">
              <a:extLst>
                <a:ext uri="{FF2B5EF4-FFF2-40B4-BE49-F238E27FC236}">
                  <a16:creationId xmlns:a16="http://schemas.microsoft.com/office/drawing/2014/main" id="{EC21F4EC-8FBA-BDD5-03EF-33BE45B341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1864" y="468172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08" name="Rectangle 33">
              <a:extLst>
                <a:ext uri="{FF2B5EF4-FFF2-40B4-BE49-F238E27FC236}">
                  <a16:creationId xmlns:a16="http://schemas.microsoft.com/office/drawing/2014/main" id="{B6E5B547-A123-3E47-B478-AEBFCEF13D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3000" y="436168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09" name="Rectangle 33">
              <a:extLst>
                <a:ext uri="{FF2B5EF4-FFF2-40B4-BE49-F238E27FC236}">
                  <a16:creationId xmlns:a16="http://schemas.microsoft.com/office/drawing/2014/main" id="{BAF30E10-E070-D62F-490B-045F36686E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3040" y="436168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10" name="Rectangle 33">
              <a:extLst>
                <a:ext uri="{FF2B5EF4-FFF2-40B4-BE49-F238E27FC236}">
                  <a16:creationId xmlns:a16="http://schemas.microsoft.com/office/drawing/2014/main" id="{63E7241A-7E8E-C83C-01D6-C16F1EC1EE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3080" y="436168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11" name="Rectangle 33">
              <a:extLst>
                <a:ext uri="{FF2B5EF4-FFF2-40B4-BE49-F238E27FC236}">
                  <a16:creationId xmlns:a16="http://schemas.microsoft.com/office/drawing/2014/main" id="{A23F7085-A76A-C00A-63BF-6B55AC6385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3120" y="436168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12" name="Rectangle 33">
              <a:extLst>
                <a:ext uri="{FF2B5EF4-FFF2-40B4-BE49-F238E27FC236}">
                  <a16:creationId xmlns:a16="http://schemas.microsoft.com/office/drawing/2014/main" id="{B9A3C971-860D-1E16-639A-63AEDFE486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23160" y="436168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13" name="Rectangle 33">
              <a:extLst>
                <a:ext uri="{FF2B5EF4-FFF2-40B4-BE49-F238E27FC236}">
                  <a16:creationId xmlns:a16="http://schemas.microsoft.com/office/drawing/2014/main" id="{5577125B-E409-4BE4-F4EC-D0781B472B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3200" y="436168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14" name="Rectangle 33">
              <a:extLst>
                <a:ext uri="{FF2B5EF4-FFF2-40B4-BE49-F238E27FC236}">
                  <a16:creationId xmlns:a16="http://schemas.microsoft.com/office/drawing/2014/main" id="{CBD1C83C-EBB3-8385-4778-8E906FF5CD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3240" y="436168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15" name="Rectangle 33">
              <a:extLst>
                <a:ext uri="{FF2B5EF4-FFF2-40B4-BE49-F238E27FC236}">
                  <a16:creationId xmlns:a16="http://schemas.microsoft.com/office/drawing/2014/main" id="{560F4CC7-C896-0B89-E6FF-2B52AF1DBD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83280" y="436168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16" name="Rectangle 33">
              <a:extLst>
                <a:ext uri="{FF2B5EF4-FFF2-40B4-BE49-F238E27FC236}">
                  <a16:creationId xmlns:a16="http://schemas.microsoft.com/office/drawing/2014/main" id="{4A8C918A-21E3-F542-0B23-41C4B55922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03320" y="436168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17" name="Rectangle 33">
              <a:extLst>
                <a:ext uri="{FF2B5EF4-FFF2-40B4-BE49-F238E27FC236}">
                  <a16:creationId xmlns:a16="http://schemas.microsoft.com/office/drawing/2014/main" id="{1AAD9190-84C9-E690-8CF3-A007005997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23360" y="436168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18" name="Rectangle 33">
              <a:extLst>
                <a:ext uri="{FF2B5EF4-FFF2-40B4-BE49-F238E27FC236}">
                  <a16:creationId xmlns:a16="http://schemas.microsoft.com/office/drawing/2014/main" id="{4A65ED2C-1D10-9CAA-CB4C-25D386B036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3000" y="404164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19" name="Rectangle 33">
              <a:extLst>
                <a:ext uri="{FF2B5EF4-FFF2-40B4-BE49-F238E27FC236}">
                  <a16:creationId xmlns:a16="http://schemas.microsoft.com/office/drawing/2014/main" id="{5D42CB9A-14B2-6499-0531-398D786E6A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3040" y="404164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20" name="Rectangle 33">
              <a:extLst>
                <a:ext uri="{FF2B5EF4-FFF2-40B4-BE49-F238E27FC236}">
                  <a16:creationId xmlns:a16="http://schemas.microsoft.com/office/drawing/2014/main" id="{84A68584-44BE-11B1-8D43-69E2C69E05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3080" y="404164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21" name="Rectangle 33">
              <a:extLst>
                <a:ext uri="{FF2B5EF4-FFF2-40B4-BE49-F238E27FC236}">
                  <a16:creationId xmlns:a16="http://schemas.microsoft.com/office/drawing/2014/main" id="{6E3677BD-7724-438B-882F-9054205AEA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3120" y="404164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22" name="Rectangle 33">
              <a:extLst>
                <a:ext uri="{FF2B5EF4-FFF2-40B4-BE49-F238E27FC236}">
                  <a16:creationId xmlns:a16="http://schemas.microsoft.com/office/drawing/2014/main" id="{A4D5C1FA-113E-DB59-6663-9579F1A30C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23160" y="404164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23" name="Rectangle 33">
              <a:extLst>
                <a:ext uri="{FF2B5EF4-FFF2-40B4-BE49-F238E27FC236}">
                  <a16:creationId xmlns:a16="http://schemas.microsoft.com/office/drawing/2014/main" id="{50F837ED-ECA6-73DA-F9DC-4FABAAFDE9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3200" y="404164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24" name="Rectangle 33">
              <a:extLst>
                <a:ext uri="{FF2B5EF4-FFF2-40B4-BE49-F238E27FC236}">
                  <a16:creationId xmlns:a16="http://schemas.microsoft.com/office/drawing/2014/main" id="{B05F4BD8-0A88-B779-5E7F-BAF98032E3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3240" y="404164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25" name="Rectangle 33">
              <a:extLst>
                <a:ext uri="{FF2B5EF4-FFF2-40B4-BE49-F238E27FC236}">
                  <a16:creationId xmlns:a16="http://schemas.microsoft.com/office/drawing/2014/main" id="{88BEA17D-E307-4ED5-4DD5-F43F87F59D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83280" y="404164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26" name="Rectangle 33">
              <a:extLst>
                <a:ext uri="{FF2B5EF4-FFF2-40B4-BE49-F238E27FC236}">
                  <a16:creationId xmlns:a16="http://schemas.microsoft.com/office/drawing/2014/main" id="{6B9A792A-2443-4118-7199-85D5A4B557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03320" y="404164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27" name="Rectangle 33">
              <a:extLst>
                <a:ext uri="{FF2B5EF4-FFF2-40B4-BE49-F238E27FC236}">
                  <a16:creationId xmlns:a16="http://schemas.microsoft.com/office/drawing/2014/main" id="{D5E5E056-DEA4-F6A0-3BEC-87248818B4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23360" y="404164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28" name="Rectangle 33">
              <a:extLst>
                <a:ext uri="{FF2B5EF4-FFF2-40B4-BE49-F238E27FC236}">
                  <a16:creationId xmlns:a16="http://schemas.microsoft.com/office/drawing/2014/main" id="{F3251D45-3890-6846-6390-5B04EA7579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2960" y="436168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29" name="Rectangle 33">
              <a:extLst>
                <a:ext uri="{FF2B5EF4-FFF2-40B4-BE49-F238E27FC236}">
                  <a16:creationId xmlns:a16="http://schemas.microsoft.com/office/drawing/2014/main" id="{64636D6C-F236-66EA-F9A4-C5F4D5BDB2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2960" y="404164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30" name="Rectangle 33">
              <a:extLst>
                <a:ext uri="{FF2B5EF4-FFF2-40B4-BE49-F238E27FC236}">
                  <a16:creationId xmlns:a16="http://schemas.microsoft.com/office/drawing/2014/main" id="{20C808CF-BFC3-E020-DA9A-66A2702CA0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3000" y="372160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31" name="Rectangle 33">
              <a:extLst>
                <a:ext uri="{FF2B5EF4-FFF2-40B4-BE49-F238E27FC236}">
                  <a16:creationId xmlns:a16="http://schemas.microsoft.com/office/drawing/2014/main" id="{802BFD10-A839-E00C-A93C-45DCA43BAA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3040" y="372160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32" name="Rectangle 33">
              <a:extLst>
                <a:ext uri="{FF2B5EF4-FFF2-40B4-BE49-F238E27FC236}">
                  <a16:creationId xmlns:a16="http://schemas.microsoft.com/office/drawing/2014/main" id="{40211100-53D2-3AB9-3DB5-BFCDB584DE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3080" y="372160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33" name="Rectangle 33">
              <a:extLst>
                <a:ext uri="{FF2B5EF4-FFF2-40B4-BE49-F238E27FC236}">
                  <a16:creationId xmlns:a16="http://schemas.microsoft.com/office/drawing/2014/main" id="{789CBE37-C9C9-3FC1-14A0-C4E1F64041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3120" y="372160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34" name="Rectangle 33">
              <a:extLst>
                <a:ext uri="{FF2B5EF4-FFF2-40B4-BE49-F238E27FC236}">
                  <a16:creationId xmlns:a16="http://schemas.microsoft.com/office/drawing/2014/main" id="{5AB5DA41-EABD-32D6-AF24-1DD31931F7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23160" y="372160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35" name="Rectangle 33">
              <a:extLst>
                <a:ext uri="{FF2B5EF4-FFF2-40B4-BE49-F238E27FC236}">
                  <a16:creationId xmlns:a16="http://schemas.microsoft.com/office/drawing/2014/main" id="{6343187A-3649-61A4-F36F-D612B1611E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3200" y="372160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36" name="Rectangle 33">
              <a:extLst>
                <a:ext uri="{FF2B5EF4-FFF2-40B4-BE49-F238E27FC236}">
                  <a16:creationId xmlns:a16="http://schemas.microsoft.com/office/drawing/2014/main" id="{FA480555-2545-BF69-8EC1-AC3C5B8A65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3240" y="372160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37" name="Rectangle 33">
              <a:extLst>
                <a:ext uri="{FF2B5EF4-FFF2-40B4-BE49-F238E27FC236}">
                  <a16:creationId xmlns:a16="http://schemas.microsoft.com/office/drawing/2014/main" id="{24B3E8EB-72CB-6CAF-3A07-53A5F5D452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83280" y="372160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38" name="Rectangle 33">
              <a:extLst>
                <a:ext uri="{FF2B5EF4-FFF2-40B4-BE49-F238E27FC236}">
                  <a16:creationId xmlns:a16="http://schemas.microsoft.com/office/drawing/2014/main" id="{E6E7C869-B8C9-2C2E-D152-1D3A7C9B96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03320" y="372160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39" name="Rectangle 33">
              <a:extLst>
                <a:ext uri="{FF2B5EF4-FFF2-40B4-BE49-F238E27FC236}">
                  <a16:creationId xmlns:a16="http://schemas.microsoft.com/office/drawing/2014/main" id="{53A4D25F-D68E-B572-3919-BA8254F5F0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23360" y="372160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40" name="Rectangle 33">
              <a:extLst>
                <a:ext uri="{FF2B5EF4-FFF2-40B4-BE49-F238E27FC236}">
                  <a16:creationId xmlns:a16="http://schemas.microsoft.com/office/drawing/2014/main" id="{F1502599-40BF-FABD-72F2-EAE799BE4D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3000" y="340156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41" name="Rectangle 33">
              <a:extLst>
                <a:ext uri="{FF2B5EF4-FFF2-40B4-BE49-F238E27FC236}">
                  <a16:creationId xmlns:a16="http://schemas.microsoft.com/office/drawing/2014/main" id="{78E7803A-BC46-5160-DA6F-CE3D4BD648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3040" y="340156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42" name="Rectangle 33">
              <a:extLst>
                <a:ext uri="{FF2B5EF4-FFF2-40B4-BE49-F238E27FC236}">
                  <a16:creationId xmlns:a16="http://schemas.microsoft.com/office/drawing/2014/main" id="{539359EF-6652-D874-4EC8-27C4037105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3080" y="340156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43" name="Rectangle 33">
              <a:extLst>
                <a:ext uri="{FF2B5EF4-FFF2-40B4-BE49-F238E27FC236}">
                  <a16:creationId xmlns:a16="http://schemas.microsoft.com/office/drawing/2014/main" id="{5290E22F-FF8B-BE0A-05E9-C859456421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3120" y="340156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44" name="Rectangle 33">
              <a:extLst>
                <a:ext uri="{FF2B5EF4-FFF2-40B4-BE49-F238E27FC236}">
                  <a16:creationId xmlns:a16="http://schemas.microsoft.com/office/drawing/2014/main" id="{CF5DCB66-A640-510D-5F7D-DEDABC0936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23160" y="340156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45" name="Rectangle 33">
              <a:extLst>
                <a:ext uri="{FF2B5EF4-FFF2-40B4-BE49-F238E27FC236}">
                  <a16:creationId xmlns:a16="http://schemas.microsoft.com/office/drawing/2014/main" id="{D554604E-2465-0558-5D39-662C23D899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3200" y="340156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46" name="Rectangle 33">
              <a:extLst>
                <a:ext uri="{FF2B5EF4-FFF2-40B4-BE49-F238E27FC236}">
                  <a16:creationId xmlns:a16="http://schemas.microsoft.com/office/drawing/2014/main" id="{8D9A720E-52E6-6967-AD41-DA01E3A8EB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3240" y="340156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47" name="Rectangle 33">
              <a:extLst>
                <a:ext uri="{FF2B5EF4-FFF2-40B4-BE49-F238E27FC236}">
                  <a16:creationId xmlns:a16="http://schemas.microsoft.com/office/drawing/2014/main" id="{16A83B7E-B494-405C-9745-B6D145D9A9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83280" y="340156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48" name="Rectangle 33">
              <a:extLst>
                <a:ext uri="{FF2B5EF4-FFF2-40B4-BE49-F238E27FC236}">
                  <a16:creationId xmlns:a16="http://schemas.microsoft.com/office/drawing/2014/main" id="{5C75E16B-4A4C-A032-BCF3-6ACF919031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03320" y="340156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49" name="Rectangle 33">
              <a:extLst>
                <a:ext uri="{FF2B5EF4-FFF2-40B4-BE49-F238E27FC236}">
                  <a16:creationId xmlns:a16="http://schemas.microsoft.com/office/drawing/2014/main" id="{8B0B0AB4-E402-6D31-B214-0823B54757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23360" y="340156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50" name="Rectangle 33">
              <a:extLst>
                <a:ext uri="{FF2B5EF4-FFF2-40B4-BE49-F238E27FC236}">
                  <a16:creationId xmlns:a16="http://schemas.microsoft.com/office/drawing/2014/main" id="{EFEE23CB-CBD3-BE49-F1B1-97C6409B83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2960" y="372160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51" name="Rectangle 33">
              <a:extLst>
                <a:ext uri="{FF2B5EF4-FFF2-40B4-BE49-F238E27FC236}">
                  <a16:creationId xmlns:a16="http://schemas.microsoft.com/office/drawing/2014/main" id="{9AC1336A-7C55-DFAE-F7A3-26F5AA601A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2960" y="340156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52" name="Rectangle 33">
              <a:extLst>
                <a:ext uri="{FF2B5EF4-FFF2-40B4-BE49-F238E27FC236}">
                  <a16:creationId xmlns:a16="http://schemas.microsoft.com/office/drawing/2014/main" id="{43B914D1-12C0-3EC7-D665-C9162BA68A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3000" y="3076521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53" name="Rectangle 33">
              <a:extLst>
                <a:ext uri="{FF2B5EF4-FFF2-40B4-BE49-F238E27FC236}">
                  <a16:creationId xmlns:a16="http://schemas.microsoft.com/office/drawing/2014/main" id="{33A39946-1D7D-72B6-059F-68BEAC7450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3040" y="3076521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54" name="Rectangle 33">
              <a:extLst>
                <a:ext uri="{FF2B5EF4-FFF2-40B4-BE49-F238E27FC236}">
                  <a16:creationId xmlns:a16="http://schemas.microsoft.com/office/drawing/2014/main" id="{D07F2628-9553-E0CC-936C-1E452C8134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3080" y="3076521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55" name="Rectangle 33">
              <a:extLst>
                <a:ext uri="{FF2B5EF4-FFF2-40B4-BE49-F238E27FC236}">
                  <a16:creationId xmlns:a16="http://schemas.microsoft.com/office/drawing/2014/main" id="{4319491B-0FDB-A7AF-DF37-13B96FAC1F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3120" y="308152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56" name="Rectangle 33">
              <a:extLst>
                <a:ext uri="{FF2B5EF4-FFF2-40B4-BE49-F238E27FC236}">
                  <a16:creationId xmlns:a16="http://schemas.microsoft.com/office/drawing/2014/main" id="{81540683-FA32-DB2F-A1B9-6525A9AFF8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23160" y="3076521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57" name="Rectangle 33">
              <a:extLst>
                <a:ext uri="{FF2B5EF4-FFF2-40B4-BE49-F238E27FC236}">
                  <a16:creationId xmlns:a16="http://schemas.microsoft.com/office/drawing/2014/main" id="{9794B8FF-87C3-B13F-561B-D1BD79B430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3200" y="3076521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58" name="Rectangle 33">
              <a:extLst>
                <a:ext uri="{FF2B5EF4-FFF2-40B4-BE49-F238E27FC236}">
                  <a16:creationId xmlns:a16="http://schemas.microsoft.com/office/drawing/2014/main" id="{810E51CE-F28F-949B-235C-384888B8B9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3240" y="3076521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59" name="Rectangle 33">
              <a:extLst>
                <a:ext uri="{FF2B5EF4-FFF2-40B4-BE49-F238E27FC236}">
                  <a16:creationId xmlns:a16="http://schemas.microsoft.com/office/drawing/2014/main" id="{0A1A4296-0DD6-5DAD-817C-953B2B8F21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83280" y="3076521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60" name="Rectangle 33">
              <a:extLst>
                <a:ext uri="{FF2B5EF4-FFF2-40B4-BE49-F238E27FC236}">
                  <a16:creationId xmlns:a16="http://schemas.microsoft.com/office/drawing/2014/main" id="{A86B45AA-BCEE-1536-8F85-F7F3839349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03320" y="3076521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61" name="Rectangle 33">
              <a:extLst>
                <a:ext uri="{FF2B5EF4-FFF2-40B4-BE49-F238E27FC236}">
                  <a16:creationId xmlns:a16="http://schemas.microsoft.com/office/drawing/2014/main" id="{8488E9FE-81DF-39AA-6D90-4B63862759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23360" y="3076521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62" name="Rectangle 33">
              <a:extLst>
                <a:ext uri="{FF2B5EF4-FFF2-40B4-BE49-F238E27FC236}">
                  <a16:creationId xmlns:a16="http://schemas.microsoft.com/office/drawing/2014/main" id="{5EDACF26-414F-285B-3738-0E14179B4C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2960" y="308152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63" name="Rectangle 33">
              <a:extLst>
                <a:ext uri="{FF2B5EF4-FFF2-40B4-BE49-F238E27FC236}">
                  <a16:creationId xmlns:a16="http://schemas.microsoft.com/office/drawing/2014/main" id="{C6ACFFC3-CE7A-1D03-38B1-CB50B2A48D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3000" y="276148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64" name="Rectangle 33">
              <a:extLst>
                <a:ext uri="{FF2B5EF4-FFF2-40B4-BE49-F238E27FC236}">
                  <a16:creationId xmlns:a16="http://schemas.microsoft.com/office/drawing/2014/main" id="{D4294CA4-32E6-A0B1-B33B-93FC91967D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3040" y="276148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65" name="Rectangle 33">
              <a:extLst>
                <a:ext uri="{FF2B5EF4-FFF2-40B4-BE49-F238E27FC236}">
                  <a16:creationId xmlns:a16="http://schemas.microsoft.com/office/drawing/2014/main" id="{87E95E48-3E53-364A-41B5-3F370705CE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3080" y="276148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66" name="Rectangle 33">
              <a:extLst>
                <a:ext uri="{FF2B5EF4-FFF2-40B4-BE49-F238E27FC236}">
                  <a16:creationId xmlns:a16="http://schemas.microsoft.com/office/drawing/2014/main" id="{3FAFE69D-AB3D-D3E9-C3DB-6C32B5CB5E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3120" y="276148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67" name="Rectangle 33">
              <a:extLst>
                <a:ext uri="{FF2B5EF4-FFF2-40B4-BE49-F238E27FC236}">
                  <a16:creationId xmlns:a16="http://schemas.microsoft.com/office/drawing/2014/main" id="{38BEDD1E-C262-DF40-FC23-729C642D27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23160" y="276148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68" name="Rectangle 33">
              <a:extLst>
                <a:ext uri="{FF2B5EF4-FFF2-40B4-BE49-F238E27FC236}">
                  <a16:creationId xmlns:a16="http://schemas.microsoft.com/office/drawing/2014/main" id="{5F6A4C4B-BFC1-0985-ACB1-E4F34769F1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3200" y="276148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69" name="Rectangle 33">
              <a:extLst>
                <a:ext uri="{FF2B5EF4-FFF2-40B4-BE49-F238E27FC236}">
                  <a16:creationId xmlns:a16="http://schemas.microsoft.com/office/drawing/2014/main" id="{68697265-C40C-6E9E-7520-02A5DF6833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3240" y="276148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70" name="Rectangle 33">
              <a:extLst>
                <a:ext uri="{FF2B5EF4-FFF2-40B4-BE49-F238E27FC236}">
                  <a16:creationId xmlns:a16="http://schemas.microsoft.com/office/drawing/2014/main" id="{115FC1E8-4E19-BC69-1D2D-F940FA7004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83280" y="276148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71" name="Rectangle 33">
              <a:extLst>
                <a:ext uri="{FF2B5EF4-FFF2-40B4-BE49-F238E27FC236}">
                  <a16:creationId xmlns:a16="http://schemas.microsoft.com/office/drawing/2014/main" id="{D69B5204-724E-A6E1-D378-99C98644C9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03320" y="276148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72" name="Rectangle 33">
              <a:extLst>
                <a:ext uri="{FF2B5EF4-FFF2-40B4-BE49-F238E27FC236}">
                  <a16:creationId xmlns:a16="http://schemas.microsoft.com/office/drawing/2014/main" id="{443D11F6-92DE-7091-16A8-DFC5F1DC04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23360" y="276148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73" name="Rectangle 33">
              <a:extLst>
                <a:ext uri="{FF2B5EF4-FFF2-40B4-BE49-F238E27FC236}">
                  <a16:creationId xmlns:a16="http://schemas.microsoft.com/office/drawing/2014/main" id="{5B454AE6-3649-3D31-7208-1FE3E19030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2960" y="2761488"/>
              <a:ext cx="320675" cy="320675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45" name="Line 125"/>
            <p:cNvSpPr>
              <a:spLocks noChangeShapeType="1"/>
            </p:cNvSpPr>
            <p:nvPr/>
          </p:nvSpPr>
          <p:spPr bwMode="auto">
            <a:xfrm>
              <a:off x="816811" y="2540300"/>
              <a:ext cx="0" cy="3443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74" name="Text Box 30">
              <a:extLst>
                <a:ext uri="{FF2B5EF4-FFF2-40B4-BE49-F238E27FC236}">
                  <a16:creationId xmlns:a16="http://schemas.microsoft.com/office/drawing/2014/main" id="{B4E24D98-EAA4-CB82-941D-20FCA5818EF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0071" y="2597724"/>
              <a:ext cx="460997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30844" name="Line 124"/>
            <p:cNvSpPr>
              <a:spLocks noChangeShapeType="1"/>
            </p:cNvSpPr>
            <p:nvPr/>
          </p:nvSpPr>
          <p:spPr bwMode="auto">
            <a:xfrm>
              <a:off x="816811" y="5970887"/>
              <a:ext cx="382746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0884" name="Oval 164"/>
          <p:cNvSpPr>
            <a:spLocks noChangeArrowheads="1"/>
          </p:cNvSpPr>
          <p:nvPr/>
        </p:nvSpPr>
        <p:spPr bwMode="auto">
          <a:xfrm>
            <a:off x="2695617" y="3358323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0885" name="Oval 165"/>
          <p:cNvSpPr>
            <a:spLocks noChangeArrowheads="1"/>
          </p:cNvSpPr>
          <p:nvPr/>
        </p:nvSpPr>
        <p:spPr bwMode="auto">
          <a:xfrm>
            <a:off x="3660332" y="3053710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0886" name="Oval 166"/>
          <p:cNvSpPr>
            <a:spLocks noChangeArrowheads="1"/>
          </p:cNvSpPr>
          <p:nvPr/>
        </p:nvSpPr>
        <p:spPr bwMode="auto">
          <a:xfrm>
            <a:off x="2386475" y="4314063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0887" name="Oval 167"/>
          <p:cNvSpPr>
            <a:spLocks noChangeArrowheads="1"/>
          </p:cNvSpPr>
          <p:nvPr/>
        </p:nvSpPr>
        <p:spPr bwMode="auto">
          <a:xfrm>
            <a:off x="2059439" y="4649812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0888" name="Oval 168"/>
          <p:cNvSpPr>
            <a:spLocks noChangeArrowheads="1"/>
          </p:cNvSpPr>
          <p:nvPr/>
        </p:nvSpPr>
        <p:spPr bwMode="auto">
          <a:xfrm>
            <a:off x="3979393" y="2723388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0889" name="Oval 169"/>
          <p:cNvSpPr>
            <a:spLocks noChangeArrowheads="1"/>
          </p:cNvSpPr>
          <p:nvPr/>
        </p:nvSpPr>
        <p:spPr bwMode="auto">
          <a:xfrm>
            <a:off x="3335380" y="4034837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0890" name="Oval 170"/>
          <p:cNvSpPr>
            <a:spLocks noChangeArrowheads="1"/>
          </p:cNvSpPr>
          <p:nvPr/>
        </p:nvSpPr>
        <p:spPr bwMode="auto">
          <a:xfrm>
            <a:off x="3026393" y="3683508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0891" name="Oval 171"/>
          <p:cNvSpPr>
            <a:spLocks noChangeArrowheads="1"/>
          </p:cNvSpPr>
          <p:nvPr/>
        </p:nvSpPr>
        <p:spPr bwMode="auto">
          <a:xfrm>
            <a:off x="1427548" y="5275706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0893" name="Oval 173"/>
          <p:cNvSpPr>
            <a:spLocks noChangeArrowheads="1"/>
          </p:cNvSpPr>
          <p:nvPr/>
        </p:nvSpPr>
        <p:spPr bwMode="auto">
          <a:xfrm>
            <a:off x="1099487" y="5610424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0894" name="Oval 174"/>
          <p:cNvSpPr>
            <a:spLocks noChangeArrowheads="1"/>
          </p:cNvSpPr>
          <p:nvPr/>
        </p:nvSpPr>
        <p:spPr bwMode="auto">
          <a:xfrm>
            <a:off x="1760360" y="4987025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78864B5-669D-8FA3-0C90-DF1FC4E9A5D2}"/>
              </a:ext>
            </a:extLst>
          </p:cNvPr>
          <p:cNvSpPr/>
          <p:nvPr/>
        </p:nvSpPr>
        <p:spPr>
          <a:xfrm>
            <a:off x="4572000" y="2466723"/>
            <a:ext cx="439423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95288" indent="-395288">
              <a:spcBef>
                <a:spcPct val="50000"/>
              </a:spcBef>
            </a:pPr>
            <a:r>
              <a:rPr lang="en-GB" altLang="en-US" dirty="0">
                <a:solidFill>
                  <a:srgbClr val="000000"/>
                </a:solidFill>
                <a:latin typeface="+mn-lt"/>
              </a:rPr>
              <a:t>(c) Find the ranks for each variable and draw a scatter diagram of the ranks.</a:t>
            </a:r>
          </a:p>
        </p:txBody>
      </p:sp>
    </p:spTree>
    <p:extLst>
      <p:ext uri="{BB962C8B-B14F-4D97-AF65-F5344CB8AC3E}">
        <p14:creationId xmlns:p14="http://schemas.microsoft.com/office/powerpoint/2010/main" val="16153014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57" grpId="0"/>
      <p:bldP spid="3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30884" grpId="0" animBg="1"/>
      <p:bldP spid="30885" grpId="0" animBg="1"/>
      <p:bldP spid="30886" grpId="0" animBg="1"/>
      <p:bldP spid="30887" grpId="0" animBg="1"/>
      <p:bldP spid="30888" grpId="0" animBg="1"/>
      <p:bldP spid="30889" grpId="0" animBg="1"/>
      <p:bldP spid="30890" grpId="0" animBg="1"/>
      <p:bldP spid="30891" grpId="0" animBg="1"/>
      <p:bldP spid="30893" grpId="0" animBg="1"/>
      <p:bldP spid="3089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4a_IBAA" id="{EA486DE6-56AA-470A-B098-B31830625E61}" vid="{F4A86DA8-54E2-49B1-9DF1-B2111BA4D86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9243829267EB340BF5D421EAC6FC51D" ma:contentTypeVersion="0" ma:contentTypeDescription="Create a new document." ma:contentTypeScope="" ma:versionID="1527a3fa544ba38c99da23a3d5038c4f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99CEC2B-D811-4E3B-8B80-83E11AB321B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5AE53E6D-171D-4B8D-841C-E552FA840498}">
  <ds:schemaRefs>
    <ds:schemaRef ds:uri="http://schemas.microsoft.com/office/2006/documentManagement/types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19A32A4B-E5FF-4893-A0F2-7109C8B6D14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4893</TotalTime>
  <Words>1519</Words>
  <Application>Microsoft Office PowerPoint</Application>
  <PresentationFormat>On-screen Show (4:3)</PresentationFormat>
  <Paragraphs>570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Calibri</vt:lpstr>
      <vt:lpstr>Calibri Light</vt:lpstr>
      <vt:lpstr>Comic Sans MS</vt:lpstr>
      <vt:lpstr>StarSymbol</vt:lpstr>
      <vt:lpstr>Times New Roman</vt:lpstr>
      <vt:lpstr>Wingdings 2</vt:lpstr>
      <vt:lpstr>Theme1</vt:lpstr>
      <vt:lpstr>Spearman's rank correlation coefficient</vt:lpstr>
      <vt:lpstr>PowerPoint Presentation</vt:lpstr>
      <vt:lpstr>PowerPoint Presentation</vt:lpstr>
      <vt:lpstr>Spearman’s rank correlation coefficient</vt:lpstr>
      <vt:lpstr>Spearman’s rank correlation coefficient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Mathssupport</dc:creator>
  <cp:lastModifiedBy>Orlando Hurtado</cp:lastModifiedBy>
  <cp:revision>214</cp:revision>
  <dcterms:created xsi:type="dcterms:W3CDTF">2012-07-26T15:21:18Z</dcterms:created>
  <dcterms:modified xsi:type="dcterms:W3CDTF">2023-08-09T13:42:22Z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0x01010049243829267EB340BF5D421EAC6FC51D</vt:lpwstr>
  </property>
</Properties>
</file>