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5"/>
  </p:notesMasterIdLst>
  <p:handoutMasterIdLst>
    <p:handoutMasterId r:id="rId16"/>
  </p:handoutMasterIdLst>
  <p:sldIdLst>
    <p:sldId id="256" r:id="rId2"/>
    <p:sldId id="423" r:id="rId3"/>
    <p:sldId id="415" r:id="rId4"/>
    <p:sldId id="425" r:id="rId5"/>
    <p:sldId id="473" r:id="rId6"/>
    <p:sldId id="474" r:id="rId7"/>
    <p:sldId id="432" r:id="rId8"/>
    <p:sldId id="475" r:id="rId9"/>
    <p:sldId id="477" r:id="rId10"/>
    <p:sldId id="428" r:id="rId11"/>
    <p:sldId id="479" r:id="rId12"/>
    <p:sldId id="480" r:id="rId13"/>
    <p:sldId id="315" r:id="rId14"/>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8" d="100"/>
          <a:sy n="68"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7/3/2020</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9A358848-03B3-4E48-B54B-8C5CD3A65B09}" type="slidenum">
              <a:rPr lang="en-GB" sz="1200">
                <a:solidFill>
                  <a:schemeClr val="tx1"/>
                </a:solidFill>
              </a:rPr>
              <a:pPr/>
              <a:t>2</a:t>
            </a:fld>
            <a:endParaRPr lang="en-GB" sz="1200">
              <a:solidFill>
                <a:schemeClr val="tx1"/>
              </a:solidFill>
            </a:endParaRPr>
          </a:p>
        </p:txBody>
      </p:sp>
      <p:sp>
        <p:nvSpPr>
          <p:cNvPr id="32771" name="Rectangle 2"/>
          <p:cNvSpPr>
            <a:spLocks noGrp="1" noRot="1" noChangeAspect="1" noChangeArrowheads="1" noTextEdit="1"/>
          </p:cNvSpPr>
          <p:nvPr>
            <p:ph type="sldImg"/>
          </p:nvPr>
        </p:nvSpPr>
        <p:spPr>
          <a:solidFill>
            <a:srgbClr val="FFFFFF"/>
          </a:solidFill>
          <a:ln/>
        </p:spPr>
      </p:sp>
      <p:sp>
        <p:nvSpPr>
          <p:cNvPr id="327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1046431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59EB8013-5395-4D2A-ABB4-254FA522F861}" type="slidenum">
              <a:rPr lang="en-GB" sz="1200">
                <a:solidFill>
                  <a:schemeClr val="tx1"/>
                </a:solidFill>
              </a:rPr>
              <a:pPr/>
              <a:t>11</a:t>
            </a:fld>
            <a:endParaRPr lang="en-GB" sz="1200">
              <a:solidFill>
                <a:schemeClr val="tx1"/>
              </a:solidFill>
            </a:endParaRPr>
          </a:p>
        </p:txBody>
      </p:sp>
      <p:sp>
        <p:nvSpPr>
          <p:cNvPr id="37891" name="Rectangle 2"/>
          <p:cNvSpPr>
            <a:spLocks noGrp="1" noRot="1" noChangeAspect="1" noChangeArrowheads="1" noTextEdit="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Point out that equal vectors can be anywhere on the grid.</a:t>
            </a:r>
          </a:p>
        </p:txBody>
      </p:sp>
    </p:spTree>
    <p:extLst>
      <p:ext uri="{BB962C8B-B14F-4D97-AF65-F5344CB8AC3E}">
        <p14:creationId xmlns:p14="http://schemas.microsoft.com/office/powerpoint/2010/main" val="1532358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59EB8013-5395-4D2A-ABB4-254FA522F861}" type="slidenum">
              <a:rPr lang="en-GB" sz="1200">
                <a:solidFill>
                  <a:schemeClr val="tx1"/>
                </a:solidFill>
              </a:rPr>
              <a:pPr/>
              <a:t>12</a:t>
            </a:fld>
            <a:endParaRPr lang="en-GB" sz="1200">
              <a:solidFill>
                <a:schemeClr val="tx1"/>
              </a:solidFill>
            </a:endParaRPr>
          </a:p>
        </p:txBody>
      </p:sp>
      <p:sp>
        <p:nvSpPr>
          <p:cNvPr id="37891" name="Rectangle 2"/>
          <p:cNvSpPr>
            <a:spLocks noGrp="1" noRot="1" noChangeAspect="1" noChangeArrowheads="1" noTextEdit="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Point out that equal vectors can be anywhere on the grid.</a:t>
            </a:r>
          </a:p>
        </p:txBody>
      </p:sp>
    </p:spTree>
    <p:extLst>
      <p:ext uri="{BB962C8B-B14F-4D97-AF65-F5344CB8AC3E}">
        <p14:creationId xmlns:p14="http://schemas.microsoft.com/office/powerpoint/2010/main" val="179190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A57F962D-CA33-46FD-8D74-97A908C233A0}" type="slidenum">
              <a:rPr lang="en-GB" sz="1200">
                <a:solidFill>
                  <a:schemeClr val="tx1"/>
                </a:solidFill>
              </a:rPr>
              <a:pPr/>
              <a:t>3</a:t>
            </a:fld>
            <a:endParaRPr lang="en-GB" sz="1200">
              <a:solidFill>
                <a:schemeClr val="tx1"/>
              </a:solidFill>
            </a:endParaRPr>
          </a:p>
        </p:txBody>
      </p:sp>
      <p:sp>
        <p:nvSpPr>
          <p:cNvPr id="33795" name="Rectangle 2"/>
          <p:cNvSpPr>
            <a:spLocks noGrp="1" noRot="1" noChangeAspect="1" noChangeArrowheads="1" noTextEdit="1"/>
          </p:cNvSpPr>
          <p:nvPr>
            <p:ph type="sldImg"/>
          </p:nvPr>
        </p:nvSpPr>
        <p:spPr>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4239229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28DC97C4-B0AF-4E79-9A8C-18F9A4CFF2F4}" type="slidenum">
              <a:rPr lang="en-GB" sz="1200">
                <a:solidFill>
                  <a:schemeClr val="tx1"/>
                </a:solidFill>
              </a:rPr>
              <a:pPr/>
              <a:t>4</a:t>
            </a:fld>
            <a:endParaRPr lang="en-GB" sz="1200">
              <a:solidFill>
                <a:schemeClr val="tx1"/>
              </a:solidFill>
            </a:endParaRPr>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This example shows the vector from point A to point B. Ask pupils to suggest ways to describe this vector. For example, we could express it in terms of a movement through a given number of units up and to the right. We could also describe it in term of the length of the line and the angle it is moved through, as we do with bearings.</a:t>
            </a:r>
          </a:p>
          <a:p>
            <a:pPr eaLnBrk="1" hangingPunct="1"/>
            <a:r>
              <a:rPr lang="en-GB"/>
              <a:t>Stress that when </a:t>
            </a:r>
            <a:r>
              <a:rPr lang="en-GB" b="1"/>
              <a:t>a</a:t>
            </a:r>
            <a:r>
              <a:rPr lang="en-GB"/>
              <a:t> is hand-written we must put a squiggle underneath to show that it is a vector.</a:t>
            </a:r>
          </a:p>
        </p:txBody>
      </p:sp>
    </p:spTree>
    <p:extLst>
      <p:ext uri="{BB962C8B-B14F-4D97-AF65-F5344CB8AC3E}">
        <p14:creationId xmlns:p14="http://schemas.microsoft.com/office/powerpoint/2010/main" val="18060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F5BFBBB1-FEBE-411D-B98E-C75ED3530920}" type="slidenum">
              <a:rPr lang="en-GB" sz="1200">
                <a:solidFill>
                  <a:schemeClr val="tx1"/>
                </a:solidFill>
              </a:rPr>
              <a:pPr/>
              <a:t>5</a:t>
            </a:fld>
            <a:endParaRPr lang="en-GB" sz="1200">
              <a:solidFill>
                <a:schemeClr val="tx1"/>
              </a:solidFill>
            </a:endParaRPr>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Explain that, as with coordinates, movements to the right are positive, movements to the left are negative, movements up are positive and movements down are negative.</a:t>
            </a:r>
          </a:p>
          <a:p>
            <a:pPr eaLnBrk="1" hangingPunct="1"/>
            <a:r>
              <a:rPr lang="en-GB"/>
              <a:t>Link this to work done on transformations.</a:t>
            </a:r>
          </a:p>
        </p:txBody>
      </p:sp>
    </p:spTree>
    <p:extLst>
      <p:ext uri="{BB962C8B-B14F-4D97-AF65-F5344CB8AC3E}">
        <p14:creationId xmlns:p14="http://schemas.microsoft.com/office/powerpoint/2010/main" val="914285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F5BFBBB1-FEBE-411D-B98E-C75ED3530920}" type="slidenum">
              <a:rPr lang="en-GB" sz="1200">
                <a:solidFill>
                  <a:schemeClr val="tx1"/>
                </a:solidFill>
              </a:rPr>
              <a:pPr/>
              <a:t>6</a:t>
            </a:fld>
            <a:endParaRPr lang="en-GB" sz="1200">
              <a:solidFill>
                <a:schemeClr val="tx1"/>
              </a:solidFill>
            </a:endParaRPr>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Explain that, as with coordinates, movements to the right are positive, movements to the left are negative, movements up are positive and movements down are negative.</a:t>
            </a:r>
          </a:p>
          <a:p>
            <a:pPr eaLnBrk="1" hangingPunct="1"/>
            <a:r>
              <a:rPr lang="en-GB"/>
              <a:t>Link this to work done on transformations.</a:t>
            </a:r>
          </a:p>
        </p:txBody>
      </p:sp>
    </p:spTree>
    <p:extLst>
      <p:ext uri="{BB962C8B-B14F-4D97-AF65-F5344CB8AC3E}">
        <p14:creationId xmlns:p14="http://schemas.microsoft.com/office/powerpoint/2010/main" val="918566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A0E212A7-BB67-479B-8B4E-2AAEFE374BA8}" type="slidenum">
              <a:rPr lang="en-GB" sz="1200">
                <a:solidFill>
                  <a:schemeClr val="tx1"/>
                </a:solidFill>
              </a:rPr>
              <a:pPr/>
              <a:t>7</a:t>
            </a:fld>
            <a:endParaRPr lang="en-GB" sz="1200">
              <a:solidFill>
                <a:schemeClr val="tx1"/>
              </a:solidFill>
            </a:endParaRPr>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Explain that, as with coordinates, movements to the right are positive, movements to the left are negative, movements up are positive and movements down are negative.</a:t>
            </a:r>
          </a:p>
          <a:p>
            <a:pPr eaLnBrk="1" hangingPunct="1"/>
            <a:r>
              <a:rPr lang="en-GB"/>
              <a:t>Link this to work done on transformations.</a:t>
            </a:r>
          </a:p>
        </p:txBody>
      </p:sp>
    </p:spTree>
    <p:extLst>
      <p:ext uri="{BB962C8B-B14F-4D97-AF65-F5344CB8AC3E}">
        <p14:creationId xmlns:p14="http://schemas.microsoft.com/office/powerpoint/2010/main" val="414286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A0E212A7-BB67-479B-8B4E-2AAEFE374BA8}" type="slidenum">
              <a:rPr lang="en-GB" sz="1200">
                <a:solidFill>
                  <a:schemeClr val="tx1"/>
                </a:solidFill>
              </a:rPr>
              <a:pPr/>
              <a:t>8</a:t>
            </a:fld>
            <a:endParaRPr lang="en-GB" sz="1200">
              <a:solidFill>
                <a:schemeClr val="tx1"/>
              </a:solidFill>
            </a:endParaRPr>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Explain that, as with coordinates, movements to the right are positive, movements to the left are negative, movements up are positive and movements down are negative.</a:t>
            </a:r>
          </a:p>
          <a:p>
            <a:pPr eaLnBrk="1" hangingPunct="1"/>
            <a:r>
              <a:rPr lang="en-GB"/>
              <a:t>Link this to work done on transformations.</a:t>
            </a:r>
          </a:p>
        </p:txBody>
      </p:sp>
    </p:spTree>
    <p:extLst>
      <p:ext uri="{BB962C8B-B14F-4D97-AF65-F5344CB8AC3E}">
        <p14:creationId xmlns:p14="http://schemas.microsoft.com/office/powerpoint/2010/main" val="3411741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A0E212A7-BB67-479B-8B4E-2AAEFE374BA8}" type="slidenum">
              <a:rPr lang="en-GB" sz="1200">
                <a:solidFill>
                  <a:schemeClr val="tx1"/>
                </a:solidFill>
              </a:rPr>
              <a:pPr/>
              <a:t>9</a:t>
            </a:fld>
            <a:endParaRPr lang="en-GB" sz="1200">
              <a:solidFill>
                <a:schemeClr val="tx1"/>
              </a:solidFill>
            </a:endParaRPr>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Explain that, as with coordinates, movements to the right are positive, movements to the left are negative, movements up are positive and movements down are negative.</a:t>
            </a:r>
          </a:p>
          <a:p>
            <a:pPr eaLnBrk="1" hangingPunct="1"/>
            <a:r>
              <a:rPr lang="en-GB"/>
              <a:t>Link this to work done on transformations.</a:t>
            </a:r>
          </a:p>
        </p:txBody>
      </p:sp>
    </p:spTree>
    <p:extLst>
      <p:ext uri="{BB962C8B-B14F-4D97-AF65-F5344CB8AC3E}">
        <p14:creationId xmlns:p14="http://schemas.microsoft.com/office/powerpoint/2010/main" val="2108781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fld id="{59EB8013-5395-4D2A-ABB4-254FA522F861}" type="slidenum">
              <a:rPr lang="en-GB" sz="1200">
                <a:solidFill>
                  <a:schemeClr val="tx1"/>
                </a:solidFill>
              </a:rPr>
              <a:pPr/>
              <a:t>10</a:t>
            </a:fld>
            <a:endParaRPr lang="en-GB" sz="1200">
              <a:solidFill>
                <a:schemeClr val="tx1"/>
              </a:solidFill>
            </a:endParaRPr>
          </a:p>
        </p:txBody>
      </p:sp>
      <p:sp>
        <p:nvSpPr>
          <p:cNvPr id="37891" name="Rectangle 2"/>
          <p:cNvSpPr>
            <a:spLocks noGrp="1" noRot="1" noChangeAspect="1" noChangeArrowheads="1" noTextEdit="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t>Point out that equal vectors can be anywhere on the grid.</a:t>
            </a:r>
          </a:p>
        </p:txBody>
      </p:sp>
    </p:spTree>
    <p:extLst>
      <p:ext uri="{BB962C8B-B14F-4D97-AF65-F5344CB8AC3E}">
        <p14:creationId xmlns:p14="http://schemas.microsoft.com/office/powerpoint/2010/main" val="3079491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3 July 2020</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6" name="Picture 15" descr="A close up of a cage&#10;&#10;Description automatically generated">
            <a:extLst>
              <a:ext uri="{FF2B5EF4-FFF2-40B4-BE49-F238E27FC236}">
                <a16:creationId xmlns:a16="http://schemas.microsoft.com/office/drawing/2014/main" id="{30E3537B-BFEE-4D88-9CA9-50AFA8A73A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8" name="Rectangle 17">
            <a:extLst>
              <a:ext uri="{FF2B5EF4-FFF2-40B4-BE49-F238E27FC236}">
                <a16:creationId xmlns:a16="http://schemas.microsoft.com/office/drawing/2014/main" id="{E891B31F-72C8-4109-9102-A94126F2F597}"/>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882500663"/>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450772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4141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0" name="Rectangle 9">
            <a:extLst>
              <a:ext uri="{FF2B5EF4-FFF2-40B4-BE49-F238E27FC236}">
                <a16:creationId xmlns:a16="http://schemas.microsoft.com/office/drawing/2014/main" id="{0398F17E-5016-4493-BD1E-5E03107863B3}"/>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87724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a:t>www.mathssupport.org</a:t>
            </a:r>
            <a:endParaRPr lang="en-US" dirty="0"/>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4" name="Picture 13" descr="A close up of a cage&#10;&#10;Description automatically generated">
            <a:extLst>
              <a:ext uri="{FF2B5EF4-FFF2-40B4-BE49-F238E27FC236}">
                <a16:creationId xmlns:a16="http://schemas.microsoft.com/office/drawing/2014/main" id="{559C7A71-00AC-4EF5-AE6C-BBD1E1C748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6" name="Rectangle 15">
            <a:extLst>
              <a:ext uri="{FF2B5EF4-FFF2-40B4-BE49-F238E27FC236}">
                <a16:creationId xmlns:a16="http://schemas.microsoft.com/office/drawing/2014/main" id="{41AE8C3A-5123-4AB2-B34B-5A2B6D36367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52472445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a:t>www.mathssupport.org</a:t>
            </a:r>
            <a:endParaRPr lang="en-US" dirty="0"/>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0" name="Rectangle 9">
            <a:extLst>
              <a:ext uri="{FF2B5EF4-FFF2-40B4-BE49-F238E27FC236}">
                <a16:creationId xmlns:a16="http://schemas.microsoft.com/office/drawing/2014/main" id="{FC293348-7047-43CE-9156-645306312E98}"/>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79238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a:t>www.mathssupport.org</a:t>
            </a:r>
            <a:endParaRPr lang="en-US" dirty="0"/>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792487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a:t>www.mathssupport.org</a:t>
            </a:r>
            <a:endParaRPr lang="en-US" dirty="0"/>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390811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a:t>www.mathssupport.org</a:t>
            </a:r>
            <a:endParaRPr lang="en-US" dirty="0"/>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72289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a:t>www.mathssupport.org</a:t>
            </a:r>
            <a:endParaRPr lang="en-US" dirty="0"/>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3" name="Rectangle 12">
            <a:extLst>
              <a:ext uri="{FF2B5EF4-FFF2-40B4-BE49-F238E27FC236}">
                <a16:creationId xmlns:a16="http://schemas.microsoft.com/office/drawing/2014/main" id="{90129F58-7C4C-438B-A43E-927B36A66FAB}"/>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499899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a:t>www.mathssupport.org</a:t>
            </a:r>
            <a:endParaRPr lang="en-US" dirty="0"/>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246748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7/3/2020</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a:solidFill>
                  <a:schemeClr val="tx2">
                    <a:shade val="90000"/>
                  </a:schemeClr>
                </a:solidFill>
              </a:rPr>
              <a:t>www.mathssupport.org</a:t>
            </a:r>
            <a:endParaRPr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2" name="Picture 11" descr="A close up of a cage&#10;&#10;Description automatically generated">
            <a:extLst>
              <a:ext uri="{FF2B5EF4-FFF2-40B4-BE49-F238E27FC236}">
                <a16:creationId xmlns:a16="http://schemas.microsoft.com/office/drawing/2014/main" id="{69F61C0F-B87F-4509-8565-2996982F387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9E96D0F9-6BAF-4D62-9929-328B9ADE1A78}"/>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89239761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4"/>
          <p:cNvSpPr>
            <a:spLocks noGrp="1"/>
          </p:cNvSpPr>
          <p:nvPr>
            <p:ph type="subTitle" idx="1"/>
          </p:nvPr>
        </p:nvSpPr>
        <p:spPr/>
        <p:txBody>
          <a:bodyPr/>
          <a:lstStyle/>
          <a:p>
            <a:pPr marL="688975" indent="-688975"/>
            <a:r>
              <a:rPr lang="en-US" dirty="0"/>
              <a:t>LO: To </a:t>
            </a:r>
            <a:r>
              <a:rPr lang="en-US"/>
              <a:t>know and use </a:t>
            </a:r>
            <a:r>
              <a:rPr lang="en-US" dirty="0"/>
              <a:t>correct notation </a:t>
            </a:r>
            <a:r>
              <a:rPr lang="en-US"/>
              <a:t>for vectors.</a:t>
            </a:r>
            <a:endParaRPr lang="en-US" dirty="0"/>
          </a:p>
          <a:p>
            <a:pPr marL="2743200" indent="-2743200" algn="l"/>
            <a:endParaRPr lang="en-GB" dirty="0"/>
          </a:p>
        </p:txBody>
      </p:sp>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3 July 2020</a:t>
            </a:fld>
            <a:endParaRPr lang="en-US" sz="2400" dirty="0"/>
          </a:p>
        </p:txBody>
      </p:sp>
      <p:sp>
        <p:nvSpPr>
          <p:cNvPr id="3074" name="Rectangle 2"/>
          <p:cNvSpPr>
            <a:spLocks noGrp="1" noChangeArrowheads="1"/>
          </p:cNvSpPr>
          <p:nvPr>
            <p:ph type="ctrTitle"/>
          </p:nvPr>
        </p:nvSpPr>
        <p:spPr>
          <a:xfrm>
            <a:off x="609600" y="1676400"/>
            <a:ext cx="7848600" cy="1295400"/>
          </a:xfrm>
        </p:spPr>
        <p:txBody>
          <a:bodyPr/>
          <a:lstStyle/>
          <a:p>
            <a:r>
              <a:rPr lang="en-US" dirty="0">
                <a:ln w="3175">
                  <a:noFill/>
                </a:ln>
              </a:rPr>
              <a:t>Introduction to vectors</a:t>
            </a:r>
          </a:p>
        </p:txBody>
      </p:sp>
      <p:sp>
        <p:nvSpPr>
          <p:cNvPr id="5" name="Rectangle 4">
            <a:hlinkClick r:id="rId2"/>
            <a:extLst>
              <a:ext uri="{FF2B5EF4-FFF2-40B4-BE49-F238E27FC236}">
                <a16:creationId xmlns:a16="http://schemas.microsoft.com/office/drawing/2014/main" id="{9638C04C-B292-4EBB-945D-ECBC476BA0DD}"/>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6" name="Rectangle 5">
            <a:hlinkClick r:id="rId2"/>
            <a:extLst>
              <a:ext uri="{FF2B5EF4-FFF2-40B4-BE49-F238E27FC236}">
                <a16:creationId xmlns:a16="http://schemas.microsoft.com/office/drawing/2014/main" id="{563826E7-B947-4937-9AC7-057014C9451F}"/>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05"/>
          <p:cNvSpPr>
            <a:spLocks noGrp="1" noChangeArrowheads="1"/>
          </p:cNvSpPr>
          <p:nvPr>
            <p:ph type="title" idx="4294967295"/>
          </p:nvPr>
        </p:nvSpPr>
        <p:spPr>
          <a:xfrm>
            <a:off x="0" y="11113"/>
            <a:ext cx="7772400" cy="609600"/>
          </a:xfrm>
          <a:noFill/>
        </p:spPr>
        <p:txBody>
          <a:bodyPr/>
          <a:lstStyle/>
          <a:p>
            <a:r>
              <a:rPr lang="en-GB" sz="2800">
                <a:solidFill>
                  <a:srgbClr val="5B0091"/>
                </a:solidFill>
              </a:rPr>
              <a:t>Equal vectors</a:t>
            </a:r>
            <a:endParaRPr lang="en-GB" sz="2800"/>
          </a:p>
        </p:txBody>
      </p:sp>
      <p:sp>
        <p:nvSpPr>
          <p:cNvPr id="17413" name="Text Box 320"/>
          <p:cNvSpPr txBox="1">
            <a:spLocks noChangeArrowheads="1"/>
          </p:cNvSpPr>
          <p:nvPr/>
        </p:nvSpPr>
        <p:spPr bwMode="auto">
          <a:xfrm>
            <a:off x="218281" y="533400"/>
            <a:ext cx="8837613" cy="830997"/>
          </a:xfrm>
          <a:prstGeom prst="rect">
            <a:avLst/>
          </a:prstGeom>
          <a:noFill/>
          <a:ln w="9525">
            <a:noFill/>
            <a:miter lim="800000"/>
            <a:headEnd/>
            <a:tailEnd/>
          </a:ln>
        </p:spPr>
        <p:txBody>
          <a:bodyPr wrap="square">
            <a:spAutoFit/>
          </a:bodyPr>
          <a:lstStyle/>
          <a:p>
            <a:r>
              <a:rPr lang="en-GB" dirty="0">
                <a:latin typeface="+mn-lt"/>
                <a:cs typeface="Arial" charset="0"/>
              </a:rPr>
              <a:t>Two vectors are equal if they have the same direction and the same magnitude.</a:t>
            </a:r>
          </a:p>
        </p:txBody>
      </p:sp>
      <p:grpSp>
        <p:nvGrpSpPr>
          <p:cNvPr id="174" name="Group 500"/>
          <p:cNvGrpSpPr>
            <a:grpSpLocks/>
          </p:cNvGrpSpPr>
          <p:nvPr/>
        </p:nvGrpSpPr>
        <p:grpSpPr bwMode="auto">
          <a:xfrm>
            <a:off x="381000" y="3755393"/>
            <a:ext cx="8382000" cy="2286000"/>
            <a:chOff x="240" y="1797"/>
            <a:chExt cx="5280" cy="1440"/>
          </a:xfrm>
        </p:grpSpPr>
        <p:sp>
          <p:nvSpPr>
            <p:cNvPr id="175" name="Rectangle 323"/>
            <p:cNvSpPr>
              <a:spLocks noChangeArrowheads="1"/>
            </p:cNvSpPr>
            <p:nvPr/>
          </p:nvSpPr>
          <p:spPr bwMode="auto">
            <a:xfrm>
              <a:off x="2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6" name="Rectangle 324"/>
            <p:cNvSpPr>
              <a:spLocks noChangeArrowheads="1"/>
            </p:cNvSpPr>
            <p:nvPr/>
          </p:nvSpPr>
          <p:spPr bwMode="auto">
            <a:xfrm>
              <a:off x="4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7" name="Rectangle 325"/>
            <p:cNvSpPr>
              <a:spLocks noChangeArrowheads="1"/>
            </p:cNvSpPr>
            <p:nvPr/>
          </p:nvSpPr>
          <p:spPr bwMode="auto">
            <a:xfrm>
              <a:off x="2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8" name="Rectangle 326"/>
            <p:cNvSpPr>
              <a:spLocks noChangeArrowheads="1"/>
            </p:cNvSpPr>
            <p:nvPr/>
          </p:nvSpPr>
          <p:spPr bwMode="auto">
            <a:xfrm>
              <a:off x="4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9" name="Rectangle 327"/>
            <p:cNvSpPr>
              <a:spLocks noChangeArrowheads="1"/>
            </p:cNvSpPr>
            <p:nvPr/>
          </p:nvSpPr>
          <p:spPr bwMode="auto">
            <a:xfrm>
              <a:off x="7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0" name="Rectangle 328"/>
            <p:cNvSpPr>
              <a:spLocks noChangeArrowheads="1"/>
            </p:cNvSpPr>
            <p:nvPr/>
          </p:nvSpPr>
          <p:spPr bwMode="auto">
            <a:xfrm>
              <a:off x="9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1" name="Rectangle 329"/>
            <p:cNvSpPr>
              <a:spLocks noChangeArrowheads="1"/>
            </p:cNvSpPr>
            <p:nvPr/>
          </p:nvSpPr>
          <p:spPr bwMode="auto">
            <a:xfrm>
              <a:off x="7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2" name="Rectangle 330"/>
            <p:cNvSpPr>
              <a:spLocks noChangeArrowheads="1"/>
            </p:cNvSpPr>
            <p:nvPr/>
          </p:nvSpPr>
          <p:spPr bwMode="auto">
            <a:xfrm>
              <a:off x="9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3" name="Rectangle 331"/>
            <p:cNvSpPr>
              <a:spLocks noChangeArrowheads="1"/>
            </p:cNvSpPr>
            <p:nvPr/>
          </p:nvSpPr>
          <p:spPr bwMode="auto">
            <a:xfrm>
              <a:off x="2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4" name="Rectangle 332"/>
            <p:cNvSpPr>
              <a:spLocks noChangeArrowheads="1"/>
            </p:cNvSpPr>
            <p:nvPr/>
          </p:nvSpPr>
          <p:spPr bwMode="auto">
            <a:xfrm>
              <a:off x="4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5" name="Rectangle 333"/>
            <p:cNvSpPr>
              <a:spLocks noChangeArrowheads="1"/>
            </p:cNvSpPr>
            <p:nvPr/>
          </p:nvSpPr>
          <p:spPr bwMode="auto">
            <a:xfrm>
              <a:off x="2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6" name="Rectangle 334"/>
            <p:cNvSpPr>
              <a:spLocks noChangeArrowheads="1"/>
            </p:cNvSpPr>
            <p:nvPr/>
          </p:nvSpPr>
          <p:spPr bwMode="auto">
            <a:xfrm>
              <a:off x="4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7" name="Rectangle 335"/>
            <p:cNvSpPr>
              <a:spLocks noChangeArrowheads="1"/>
            </p:cNvSpPr>
            <p:nvPr/>
          </p:nvSpPr>
          <p:spPr bwMode="auto">
            <a:xfrm>
              <a:off x="7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8" name="Rectangle 336"/>
            <p:cNvSpPr>
              <a:spLocks noChangeArrowheads="1"/>
            </p:cNvSpPr>
            <p:nvPr/>
          </p:nvSpPr>
          <p:spPr bwMode="auto">
            <a:xfrm>
              <a:off x="9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9" name="Rectangle 337"/>
            <p:cNvSpPr>
              <a:spLocks noChangeArrowheads="1"/>
            </p:cNvSpPr>
            <p:nvPr/>
          </p:nvSpPr>
          <p:spPr bwMode="auto">
            <a:xfrm>
              <a:off x="7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0" name="Rectangle 338"/>
            <p:cNvSpPr>
              <a:spLocks noChangeArrowheads="1"/>
            </p:cNvSpPr>
            <p:nvPr/>
          </p:nvSpPr>
          <p:spPr bwMode="auto">
            <a:xfrm>
              <a:off x="9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1" name="Rectangle 339"/>
            <p:cNvSpPr>
              <a:spLocks noChangeArrowheads="1"/>
            </p:cNvSpPr>
            <p:nvPr/>
          </p:nvSpPr>
          <p:spPr bwMode="auto">
            <a:xfrm>
              <a:off x="12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2" name="Rectangle 340"/>
            <p:cNvSpPr>
              <a:spLocks noChangeArrowheads="1"/>
            </p:cNvSpPr>
            <p:nvPr/>
          </p:nvSpPr>
          <p:spPr bwMode="auto">
            <a:xfrm>
              <a:off x="14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3" name="Rectangle 341"/>
            <p:cNvSpPr>
              <a:spLocks noChangeArrowheads="1"/>
            </p:cNvSpPr>
            <p:nvPr/>
          </p:nvSpPr>
          <p:spPr bwMode="auto">
            <a:xfrm>
              <a:off x="12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4" name="Rectangle 342"/>
            <p:cNvSpPr>
              <a:spLocks noChangeArrowheads="1"/>
            </p:cNvSpPr>
            <p:nvPr/>
          </p:nvSpPr>
          <p:spPr bwMode="auto">
            <a:xfrm>
              <a:off x="14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5" name="Rectangle 343"/>
            <p:cNvSpPr>
              <a:spLocks noChangeArrowheads="1"/>
            </p:cNvSpPr>
            <p:nvPr/>
          </p:nvSpPr>
          <p:spPr bwMode="auto">
            <a:xfrm>
              <a:off x="16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6" name="Rectangle 344"/>
            <p:cNvSpPr>
              <a:spLocks noChangeArrowheads="1"/>
            </p:cNvSpPr>
            <p:nvPr/>
          </p:nvSpPr>
          <p:spPr bwMode="auto">
            <a:xfrm>
              <a:off x="19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7" name="Rectangle 345"/>
            <p:cNvSpPr>
              <a:spLocks noChangeArrowheads="1"/>
            </p:cNvSpPr>
            <p:nvPr/>
          </p:nvSpPr>
          <p:spPr bwMode="auto">
            <a:xfrm>
              <a:off x="16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8" name="Rectangle 346"/>
            <p:cNvSpPr>
              <a:spLocks noChangeArrowheads="1"/>
            </p:cNvSpPr>
            <p:nvPr/>
          </p:nvSpPr>
          <p:spPr bwMode="auto">
            <a:xfrm>
              <a:off x="19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9" name="Rectangle 347"/>
            <p:cNvSpPr>
              <a:spLocks noChangeArrowheads="1"/>
            </p:cNvSpPr>
            <p:nvPr/>
          </p:nvSpPr>
          <p:spPr bwMode="auto">
            <a:xfrm>
              <a:off x="12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0" name="Rectangle 348"/>
            <p:cNvSpPr>
              <a:spLocks noChangeArrowheads="1"/>
            </p:cNvSpPr>
            <p:nvPr/>
          </p:nvSpPr>
          <p:spPr bwMode="auto">
            <a:xfrm>
              <a:off x="14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1" name="Rectangle 349"/>
            <p:cNvSpPr>
              <a:spLocks noChangeArrowheads="1"/>
            </p:cNvSpPr>
            <p:nvPr/>
          </p:nvSpPr>
          <p:spPr bwMode="auto">
            <a:xfrm>
              <a:off x="12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2" name="Rectangle 350"/>
            <p:cNvSpPr>
              <a:spLocks noChangeArrowheads="1"/>
            </p:cNvSpPr>
            <p:nvPr/>
          </p:nvSpPr>
          <p:spPr bwMode="auto">
            <a:xfrm>
              <a:off x="14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3" name="Rectangle 351"/>
            <p:cNvSpPr>
              <a:spLocks noChangeArrowheads="1"/>
            </p:cNvSpPr>
            <p:nvPr/>
          </p:nvSpPr>
          <p:spPr bwMode="auto">
            <a:xfrm>
              <a:off x="16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4" name="Rectangle 352"/>
            <p:cNvSpPr>
              <a:spLocks noChangeArrowheads="1"/>
            </p:cNvSpPr>
            <p:nvPr/>
          </p:nvSpPr>
          <p:spPr bwMode="auto">
            <a:xfrm>
              <a:off x="19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5" name="Rectangle 353"/>
            <p:cNvSpPr>
              <a:spLocks noChangeArrowheads="1"/>
            </p:cNvSpPr>
            <p:nvPr/>
          </p:nvSpPr>
          <p:spPr bwMode="auto">
            <a:xfrm>
              <a:off x="16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6" name="Rectangle 354"/>
            <p:cNvSpPr>
              <a:spLocks noChangeArrowheads="1"/>
            </p:cNvSpPr>
            <p:nvPr/>
          </p:nvSpPr>
          <p:spPr bwMode="auto">
            <a:xfrm>
              <a:off x="19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7" name="Rectangle 355"/>
            <p:cNvSpPr>
              <a:spLocks noChangeArrowheads="1"/>
            </p:cNvSpPr>
            <p:nvPr/>
          </p:nvSpPr>
          <p:spPr bwMode="auto">
            <a:xfrm>
              <a:off x="2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8" name="Rectangle 356"/>
            <p:cNvSpPr>
              <a:spLocks noChangeArrowheads="1"/>
            </p:cNvSpPr>
            <p:nvPr/>
          </p:nvSpPr>
          <p:spPr bwMode="auto">
            <a:xfrm>
              <a:off x="4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9" name="Rectangle 357"/>
            <p:cNvSpPr>
              <a:spLocks noChangeArrowheads="1"/>
            </p:cNvSpPr>
            <p:nvPr/>
          </p:nvSpPr>
          <p:spPr bwMode="auto">
            <a:xfrm>
              <a:off x="7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0" name="Rectangle 358"/>
            <p:cNvSpPr>
              <a:spLocks noChangeArrowheads="1"/>
            </p:cNvSpPr>
            <p:nvPr/>
          </p:nvSpPr>
          <p:spPr bwMode="auto">
            <a:xfrm>
              <a:off x="9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1" name="Rectangle 359"/>
            <p:cNvSpPr>
              <a:spLocks noChangeArrowheads="1"/>
            </p:cNvSpPr>
            <p:nvPr/>
          </p:nvSpPr>
          <p:spPr bwMode="auto">
            <a:xfrm>
              <a:off x="12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2" name="Rectangle 360"/>
            <p:cNvSpPr>
              <a:spLocks noChangeArrowheads="1"/>
            </p:cNvSpPr>
            <p:nvPr/>
          </p:nvSpPr>
          <p:spPr bwMode="auto">
            <a:xfrm>
              <a:off x="14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3" name="Rectangle 361"/>
            <p:cNvSpPr>
              <a:spLocks noChangeArrowheads="1"/>
            </p:cNvSpPr>
            <p:nvPr/>
          </p:nvSpPr>
          <p:spPr bwMode="auto">
            <a:xfrm>
              <a:off x="16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4" name="Rectangle 362"/>
            <p:cNvSpPr>
              <a:spLocks noChangeArrowheads="1"/>
            </p:cNvSpPr>
            <p:nvPr/>
          </p:nvSpPr>
          <p:spPr bwMode="auto">
            <a:xfrm>
              <a:off x="19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5" name="Rectangle 363"/>
            <p:cNvSpPr>
              <a:spLocks noChangeArrowheads="1"/>
            </p:cNvSpPr>
            <p:nvPr/>
          </p:nvSpPr>
          <p:spPr bwMode="auto">
            <a:xfrm>
              <a:off x="2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6" name="Rectangle 364"/>
            <p:cNvSpPr>
              <a:spLocks noChangeArrowheads="1"/>
            </p:cNvSpPr>
            <p:nvPr/>
          </p:nvSpPr>
          <p:spPr bwMode="auto">
            <a:xfrm>
              <a:off x="4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7" name="Rectangle 365"/>
            <p:cNvSpPr>
              <a:spLocks noChangeArrowheads="1"/>
            </p:cNvSpPr>
            <p:nvPr/>
          </p:nvSpPr>
          <p:spPr bwMode="auto">
            <a:xfrm>
              <a:off x="7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8" name="Rectangle 366"/>
            <p:cNvSpPr>
              <a:spLocks noChangeArrowheads="1"/>
            </p:cNvSpPr>
            <p:nvPr/>
          </p:nvSpPr>
          <p:spPr bwMode="auto">
            <a:xfrm>
              <a:off x="9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9" name="Rectangle 367"/>
            <p:cNvSpPr>
              <a:spLocks noChangeArrowheads="1"/>
            </p:cNvSpPr>
            <p:nvPr/>
          </p:nvSpPr>
          <p:spPr bwMode="auto">
            <a:xfrm>
              <a:off x="12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0" name="Rectangle 368"/>
            <p:cNvSpPr>
              <a:spLocks noChangeArrowheads="1"/>
            </p:cNvSpPr>
            <p:nvPr/>
          </p:nvSpPr>
          <p:spPr bwMode="auto">
            <a:xfrm>
              <a:off x="14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1" name="Rectangle 369"/>
            <p:cNvSpPr>
              <a:spLocks noChangeArrowheads="1"/>
            </p:cNvSpPr>
            <p:nvPr/>
          </p:nvSpPr>
          <p:spPr bwMode="auto">
            <a:xfrm>
              <a:off x="16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2" name="Rectangle 370"/>
            <p:cNvSpPr>
              <a:spLocks noChangeArrowheads="1"/>
            </p:cNvSpPr>
            <p:nvPr/>
          </p:nvSpPr>
          <p:spPr bwMode="auto">
            <a:xfrm>
              <a:off x="19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3" name="Rectangle 379"/>
            <p:cNvSpPr>
              <a:spLocks noChangeArrowheads="1"/>
            </p:cNvSpPr>
            <p:nvPr/>
          </p:nvSpPr>
          <p:spPr bwMode="auto">
            <a:xfrm>
              <a:off x="21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4" name="Rectangle 380"/>
            <p:cNvSpPr>
              <a:spLocks noChangeArrowheads="1"/>
            </p:cNvSpPr>
            <p:nvPr/>
          </p:nvSpPr>
          <p:spPr bwMode="auto">
            <a:xfrm>
              <a:off x="24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5" name="Rectangle 381"/>
            <p:cNvSpPr>
              <a:spLocks noChangeArrowheads="1"/>
            </p:cNvSpPr>
            <p:nvPr/>
          </p:nvSpPr>
          <p:spPr bwMode="auto">
            <a:xfrm>
              <a:off x="21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6" name="Rectangle 382"/>
            <p:cNvSpPr>
              <a:spLocks noChangeArrowheads="1"/>
            </p:cNvSpPr>
            <p:nvPr/>
          </p:nvSpPr>
          <p:spPr bwMode="auto">
            <a:xfrm>
              <a:off x="24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7" name="Rectangle 383"/>
            <p:cNvSpPr>
              <a:spLocks noChangeArrowheads="1"/>
            </p:cNvSpPr>
            <p:nvPr/>
          </p:nvSpPr>
          <p:spPr bwMode="auto">
            <a:xfrm>
              <a:off x="26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8" name="Rectangle 384"/>
            <p:cNvSpPr>
              <a:spLocks noChangeArrowheads="1"/>
            </p:cNvSpPr>
            <p:nvPr/>
          </p:nvSpPr>
          <p:spPr bwMode="auto">
            <a:xfrm>
              <a:off x="28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9" name="Rectangle 385"/>
            <p:cNvSpPr>
              <a:spLocks noChangeArrowheads="1"/>
            </p:cNvSpPr>
            <p:nvPr/>
          </p:nvSpPr>
          <p:spPr bwMode="auto">
            <a:xfrm>
              <a:off x="26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0" name="Rectangle 386"/>
            <p:cNvSpPr>
              <a:spLocks noChangeArrowheads="1"/>
            </p:cNvSpPr>
            <p:nvPr/>
          </p:nvSpPr>
          <p:spPr bwMode="auto">
            <a:xfrm>
              <a:off x="28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1" name="Rectangle 387"/>
            <p:cNvSpPr>
              <a:spLocks noChangeArrowheads="1"/>
            </p:cNvSpPr>
            <p:nvPr/>
          </p:nvSpPr>
          <p:spPr bwMode="auto">
            <a:xfrm>
              <a:off x="21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2" name="Rectangle 388"/>
            <p:cNvSpPr>
              <a:spLocks noChangeArrowheads="1"/>
            </p:cNvSpPr>
            <p:nvPr/>
          </p:nvSpPr>
          <p:spPr bwMode="auto">
            <a:xfrm>
              <a:off x="24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3" name="Rectangle 389"/>
            <p:cNvSpPr>
              <a:spLocks noChangeArrowheads="1"/>
            </p:cNvSpPr>
            <p:nvPr/>
          </p:nvSpPr>
          <p:spPr bwMode="auto">
            <a:xfrm>
              <a:off x="21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4" name="Rectangle 390"/>
            <p:cNvSpPr>
              <a:spLocks noChangeArrowheads="1"/>
            </p:cNvSpPr>
            <p:nvPr/>
          </p:nvSpPr>
          <p:spPr bwMode="auto">
            <a:xfrm>
              <a:off x="24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5" name="Rectangle 391"/>
            <p:cNvSpPr>
              <a:spLocks noChangeArrowheads="1"/>
            </p:cNvSpPr>
            <p:nvPr/>
          </p:nvSpPr>
          <p:spPr bwMode="auto">
            <a:xfrm>
              <a:off x="26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6" name="Rectangle 392"/>
            <p:cNvSpPr>
              <a:spLocks noChangeArrowheads="1"/>
            </p:cNvSpPr>
            <p:nvPr/>
          </p:nvSpPr>
          <p:spPr bwMode="auto">
            <a:xfrm>
              <a:off x="28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7" name="Rectangle 393"/>
            <p:cNvSpPr>
              <a:spLocks noChangeArrowheads="1"/>
            </p:cNvSpPr>
            <p:nvPr/>
          </p:nvSpPr>
          <p:spPr bwMode="auto">
            <a:xfrm>
              <a:off x="26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8" name="Rectangle 394"/>
            <p:cNvSpPr>
              <a:spLocks noChangeArrowheads="1"/>
            </p:cNvSpPr>
            <p:nvPr/>
          </p:nvSpPr>
          <p:spPr bwMode="auto">
            <a:xfrm>
              <a:off x="28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9" name="Rectangle 395"/>
            <p:cNvSpPr>
              <a:spLocks noChangeArrowheads="1"/>
            </p:cNvSpPr>
            <p:nvPr/>
          </p:nvSpPr>
          <p:spPr bwMode="auto">
            <a:xfrm>
              <a:off x="31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0" name="Rectangle 396"/>
            <p:cNvSpPr>
              <a:spLocks noChangeArrowheads="1"/>
            </p:cNvSpPr>
            <p:nvPr/>
          </p:nvSpPr>
          <p:spPr bwMode="auto">
            <a:xfrm>
              <a:off x="33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1" name="Rectangle 397"/>
            <p:cNvSpPr>
              <a:spLocks noChangeArrowheads="1"/>
            </p:cNvSpPr>
            <p:nvPr/>
          </p:nvSpPr>
          <p:spPr bwMode="auto">
            <a:xfrm>
              <a:off x="31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2" name="Rectangle 398"/>
            <p:cNvSpPr>
              <a:spLocks noChangeArrowheads="1"/>
            </p:cNvSpPr>
            <p:nvPr/>
          </p:nvSpPr>
          <p:spPr bwMode="auto">
            <a:xfrm>
              <a:off x="33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3" name="Rectangle 399"/>
            <p:cNvSpPr>
              <a:spLocks noChangeArrowheads="1"/>
            </p:cNvSpPr>
            <p:nvPr/>
          </p:nvSpPr>
          <p:spPr bwMode="auto">
            <a:xfrm>
              <a:off x="36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4" name="Rectangle 400"/>
            <p:cNvSpPr>
              <a:spLocks noChangeArrowheads="1"/>
            </p:cNvSpPr>
            <p:nvPr/>
          </p:nvSpPr>
          <p:spPr bwMode="auto">
            <a:xfrm>
              <a:off x="38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5" name="Rectangle 401"/>
            <p:cNvSpPr>
              <a:spLocks noChangeArrowheads="1"/>
            </p:cNvSpPr>
            <p:nvPr/>
          </p:nvSpPr>
          <p:spPr bwMode="auto">
            <a:xfrm>
              <a:off x="36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6" name="Rectangle 402"/>
            <p:cNvSpPr>
              <a:spLocks noChangeArrowheads="1"/>
            </p:cNvSpPr>
            <p:nvPr/>
          </p:nvSpPr>
          <p:spPr bwMode="auto">
            <a:xfrm>
              <a:off x="38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7" name="Rectangle 403"/>
            <p:cNvSpPr>
              <a:spLocks noChangeArrowheads="1"/>
            </p:cNvSpPr>
            <p:nvPr/>
          </p:nvSpPr>
          <p:spPr bwMode="auto">
            <a:xfrm>
              <a:off x="31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8" name="Rectangle 404"/>
            <p:cNvSpPr>
              <a:spLocks noChangeArrowheads="1"/>
            </p:cNvSpPr>
            <p:nvPr/>
          </p:nvSpPr>
          <p:spPr bwMode="auto">
            <a:xfrm>
              <a:off x="33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9" name="Rectangle 405"/>
            <p:cNvSpPr>
              <a:spLocks noChangeArrowheads="1"/>
            </p:cNvSpPr>
            <p:nvPr/>
          </p:nvSpPr>
          <p:spPr bwMode="auto">
            <a:xfrm>
              <a:off x="31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0" name="Rectangle 406"/>
            <p:cNvSpPr>
              <a:spLocks noChangeArrowheads="1"/>
            </p:cNvSpPr>
            <p:nvPr/>
          </p:nvSpPr>
          <p:spPr bwMode="auto">
            <a:xfrm>
              <a:off x="33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1" name="Rectangle 407"/>
            <p:cNvSpPr>
              <a:spLocks noChangeArrowheads="1"/>
            </p:cNvSpPr>
            <p:nvPr/>
          </p:nvSpPr>
          <p:spPr bwMode="auto">
            <a:xfrm>
              <a:off x="36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2" name="Rectangle 408"/>
            <p:cNvSpPr>
              <a:spLocks noChangeArrowheads="1"/>
            </p:cNvSpPr>
            <p:nvPr/>
          </p:nvSpPr>
          <p:spPr bwMode="auto">
            <a:xfrm>
              <a:off x="38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3" name="Rectangle 409"/>
            <p:cNvSpPr>
              <a:spLocks noChangeArrowheads="1"/>
            </p:cNvSpPr>
            <p:nvPr/>
          </p:nvSpPr>
          <p:spPr bwMode="auto">
            <a:xfrm>
              <a:off x="36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4" name="Rectangle 410"/>
            <p:cNvSpPr>
              <a:spLocks noChangeArrowheads="1"/>
            </p:cNvSpPr>
            <p:nvPr/>
          </p:nvSpPr>
          <p:spPr bwMode="auto">
            <a:xfrm>
              <a:off x="38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5" name="Rectangle 411"/>
            <p:cNvSpPr>
              <a:spLocks noChangeArrowheads="1"/>
            </p:cNvSpPr>
            <p:nvPr/>
          </p:nvSpPr>
          <p:spPr bwMode="auto">
            <a:xfrm>
              <a:off x="21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6" name="Rectangle 412"/>
            <p:cNvSpPr>
              <a:spLocks noChangeArrowheads="1"/>
            </p:cNvSpPr>
            <p:nvPr/>
          </p:nvSpPr>
          <p:spPr bwMode="auto">
            <a:xfrm>
              <a:off x="24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7" name="Rectangle 413"/>
            <p:cNvSpPr>
              <a:spLocks noChangeArrowheads="1"/>
            </p:cNvSpPr>
            <p:nvPr/>
          </p:nvSpPr>
          <p:spPr bwMode="auto">
            <a:xfrm>
              <a:off x="26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8" name="Rectangle 414"/>
            <p:cNvSpPr>
              <a:spLocks noChangeArrowheads="1"/>
            </p:cNvSpPr>
            <p:nvPr/>
          </p:nvSpPr>
          <p:spPr bwMode="auto">
            <a:xfrm>
              <a:off x="28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9" name="Rectangle 415"/>
            <p:cNvSpPr>
              <a:spLocks noChangeArrowheads="1"/>
            </p:cNvSpPr>
            <p:nvPr/>
          </p:nvSpPr>
          <p:spPr bwMode="auto">
            <a:xfrm>
              <a:off x="31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0" name="Rectangle 416"/>
            <p:cNvSpPr>
              <a:spLocks noChangeArrowheads="1"/>
            </p:cNvSpPr>
            <p:nvPr/>
          </p:nvSpPr>
          <p:spPr bwMode="auto">
            <a:xfrm>
              <a:off x="33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1" name="Rectangle 417"/>
            <p:cNvSpPr>
              <a:spLocks noChangeArrowheads="1"/>
            </p:cNvSpPr>
            <p:nvPr/>
          </p:nvSpPr>
          <p:spPr bwMode="auto">
            <a:xfrm>
              <a:off x="36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2" name="Rectangle 418"/>
            <p:cNvSpPr>
              <a:spLocks noChangeArrowheads="1"/>
            </p:cNvSpPr>
            <p:nvPr/>
          </p:nvSpPr>
          <p:spPr bwMode="auto">
            <a:xfrm>
              <a:off x="38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3" name="Rectangle 419"/>
            <p:cNvSpPr>
              <a:spLocks noChangeArrowheads="1"/>
            </p:cNvSpPr>
            <p:nvPr/>
          </p:nvSpPr>
          <p:spPr bwMode="auto">
            <a:xfrm>
              <a:off x="21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4" name="Rectangle 420"/>
            <p:cNvSpPr>
              <a:spLocks noChangeArrowheads="1"/>
            </p:cNvSpPr>
            <p:nvPr/>
          </p:nvSpPr>
          <p:spPr bwMode="auto">
            <a:xfrm>
              <a:off x="24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5" name="Rectangle 421"/>
            <p:cNvSpPr>
              <a:spLocks noChangeArrowheads="1"/>
            </p:cNvSpPr>
            <p:nvPr/>
          </p:nvSpPr>
          <p:spPr bwMode="auto">
            <a:xfrm>
              <a:off x="26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6" name="Rectangle 422"/>
            <p:cNvSpPr>
              <a:spLocks noChangeArrowheads="1"/>
            </p:cNvSpPr>
            <p:nvPr/>
          </p:nvSpPr>
          <p:spPr bwMode="auto">
            <a:xfrm>
              <a:off x="28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7" name="Rectangle 423"/>
            <p:cNvSpPr>
              <a:spLocks noChangeArrowheads="1"/>
            </p:cNvSpPr>
            <p:nvPr/>
          </p:nvSpPr>
          <p:spPr bwMode="auto">
            <a:xfrm>
              <a:off x="31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8" name="Rectangle 424"/>
            <p:cNvSpPr>
              <a:spLocks noChangeArrowheads="1"/>
            </p:cNvSpPr>
            <p:nvPr/>
          </p:nvSpPr>
          <p:spPr bwMode="auto">
            <a:xfrm>
              <a:off x="33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9" name="Rectangle 425"/>
            <p:cNvSpPr>
              <a:spLocks noChangeArrowheads="1"/>
            </p:cNvSpPr>
            <p:nvPr/>
          </p:nvSpPr>
          <p:spPr bwMode="auto">
            <a:xfrm>
              <a:off x="36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0" name="Rectangle 426"/>
            <p:cNvSpPr>
              <a:spLocks noChangeArrowheads="1"/>
            </p:cNvSpPr>
            <p:nvPr/>
          </p:nvSpPr>
          <p:spPr bwMode="auto">
            <a:xfrm>
              <a:off x="38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1" name="Rectangle 427"/>
            <p:cNvSpPr>
              <a:spLocks noChangeArrowheads="1"/>
            </p:cNvSpPr>
            <p:nvPr/>
          </p:nvSpPr>
          <p:spPr bwMode="auto">
            <a:xfrm>
              <a:off x="40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2" name="Rectangle 428"/>
            <p:cNvSpPr>
              <a:spLocks noChangeArrowheads="1"/>
            </p:cNvSpPr>
            <p:nvPr/>
          </p:nvSpPr>
          <p:spPr bwMode="auto">
            <a:xfrm>
              <a:off x="43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3" name="Rectangle 429"/>
            <p:cNvSpPr>
              <a:spLocks noChangeArrowheads="1"/>
            </p:cNvSpPr>
            <p:nvPr/>
          </p:nvSpPr>
          <p:spPr bwMode="auto">
            <a:xfrm>
              <a:off x="40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4" name="Rectangle 430"/>
            <p:cNvSpPr>
              <a:spLocks noChangeArrowheads="1"/>
            </p:cNvSpPr>
            <p:nvPr/>
          </p:nvSpPr>
          <p:spPr bwMode="auto">
            <a:xfrm>
              <a:off x="43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5" name="Rectangle 431"/>
            <p:cNvSpPr>
              <a:spLocks noChangeArrowheads="1"/>
            </p:cNvSpPr>
            <p:nvPr/>
          </p:nvSpPr>
          <p:spPr bwMode="auto">
            <a:xfrm>
              <a:off x="40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6" name="Rectangle 432"/>
            <p:cNvSpPr>
              <a:spLocks noChangeArrowheads="1"/>
            </p:cNvSpPr>
            <p:nvPr/>
          </p:nvSpPr>
          <p:spPr bwMode="auto">
            <a:xfrm>
              <a:off x="43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7" name="Rectangle 433"/>
            <p:cNvSpPr>
              <a:spLocks noChangeArrowheads="1"/>
            </p:cNvSpPr>
            <p:nvPr/>
          </p:nvSpPr>
          <p:spPr bwMode="auto">
            <a:xfrm>
              <a:off x="40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8" name="Rectangle 434"/>
            <p:cNvSpPr>
              <a:spLocks noChangeArrowheads="1"/>
            </p:cNvSpPr>
            <p:nvPr/>
          </p:nvSpPr>
          <p:spPr bwMode="auto">
            <a:xfrm>
              <a:off x="43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9" name="Rectangle 435"/>
            <p:cNvSpPr>
              <a:spLocks noChangeArrowheads="1"/>
            </p:cNvSpPr>
            <p:nvPr/>
          </p:nvSpPr>
          <p:spPr bwMode="auto">
            <a:xfrm>
              <a:off x="45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0" name="Rectangle 436"/>
            <p:cNvSpPr>
              <a:spLocks noChangeArrowheads="1"/>
            </p:cNvSpPr>
            <p:nvPr/>
          </p:nvSpPr>
          <p:spPr bwMode="auto">
            <a:xfrm>
              <a:off x="48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1" name="Rectangle 437"/>
            <p:cNvSpPr>
              <a:spLocks noChangeArrowheads="1"/>
            </p:cNvSpPr>
            <p:nvPr/>
          </p:nvSpPr>
          <p:spPr bwMode="auto">
            <a:xfrm>
              <a:off x="45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2" name="Rectangle 438"/>
            <p:cNvSpPr>
              <a:spLocks noChangeArrowheads="1"/>
            </p:cNvSpPr>
            <p:nvPr/>
          </p:nvSpPr>
          <p:spPr bwMode="auto">
            <a:xfrm>
              <a:off x="48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3" name="Rectangle 439"/>
            <p:cNvSpPr>
              <a:spLocks noChangeArrowheads="1"/>
            </p:cNvSpPr>
            <p:nvPr/>
          </p:nvSpPr>
          <p:spPr bwMode="auto">
            <a:xfrm>
              <a:off x="50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4" name="Rectangle 440"/>
            <p:cNvSpPr>
              <a:spLocks noChangeArrowheads="1"/>
            </p:cNvSpPr>
            <p:nvPr/>
          </p:nvSpPr>
          <p:spPr bwMode="auto">
            <a:xfrm>
              <a:off x="52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5" name="Rectangle 441"/>
            <p:cNvSpPr>
              <a:spLocks noChangeArrowheads="1"/>
            </p:cNvSpPr>
            <p:nvPr/>
          </p:nvSpPr>
          <p:spPr bwMode="auto">
            <a:xfrm>
              <a:off x="50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6" name="Rectangle 442"/>
            <p:cNvSpPr>
              <a:spLocks noChangeArrowheads="1"/>
            </p:cNvSpPr>
            <p:nvPr/>
          </p:nvSpPr>
          <p:spPr bwMode="auto">
            <a:xfrm>
              <a:off x="52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7" name="Rectangle 443"/>
            <p:cNvSpPr>
              <a:spLocks noChangeArrowheads="1"/>
            </p:cNvSpPr>
            <p:nvPr/>
          </p:nvSpPr>
          <p:spPr bwMode="auto">
            <a:xfrm>
              <a:off x="45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8" name="Rectangle 444"/>
            <p:cNvSpPr>
              <a:spLocks noChangeArrowheads="1"/>
            </p:cNvSpPr>
            <p:nvPr/>
          </p:nvSpPr>
          <p:spPr bwMode="auto">
            <a:xfrm>
              <a:off x="48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9" name="Rectangle 445"/>
            <p:cNvSpPr>
              <a:spLocks noChangeArrowheads="1"/>
            </p:cNvSpPr>
            <p:nvPr/>
          </p:nvSpPr>
          <p:spPr bwMode="auto">
            <a:xfrm>
              <a:off x="45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0" name="Rectangle 446"/>
            <p:cNvSpPr>
              <a:spLocks noChangeArrowheads="1"/>
            </p:cNvSpPr>
            <p:nvPr/>
          </p:nvSpPr>
          <p:spPr bwMode="auto">
            <a:xfrm>
              <a:off x="48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1" name="Rectangle 447"/>
            <p:cNvSpPr>
              <a:spLocks noChangeArrowheads="1"/>
            </p:cNvSpPr>
            <p:nvPr/>
          </p:nvSpPr>
          <p:spPr bwMode="auto">
            <a:xfrm>
              <a:off x="50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2" name="Rectangle 448"/>
            <p:cNvSpPr>
              <a:spLocks noChangeArrowheads="1"/>
            </p:cNvSpPr>
            <p:nvPr/>
          </p:nvSpPr>
          <p:spPr bwMode="auto">
            <a:xfrm>
              <a:off x="52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3" name="Rectangle 449"/>
            <p:cNvSpPr>
              <a:spLocks noChangeArrowheads="1"/>
            </p:cNvSpPr>
            <p:nvPr/>
          </p:nvSpPr>
          <p:spPr bwMode="auto">
            <a:xfrm>
              <a:off x="50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4" name="Rectangle 450"/>
            <p:cNvSpPr>
              <a:spLocks noChangeArrowheads="1"/>
            </p:cNvSpPr>
            <p:nvPr/>
          </p:nvSpPr>
          <p:spPr bwMode="auto">
            <a:xfrm>
              <a:off x="52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5" name="Rectangle 451"/>
            <p:cNvSpPr>
              <a:spLocks noChangeArrowheads="1"/>
            </p:cNvSpPr>
            <p:nvPr/>
          </p:nvSpPr>
          <p:spPr bwMode="auto">
            <a:xfrm>
              <a:off x="40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6" name="Rectangle 452"/>
            <p:cNvSpPr>
              <a:spLocks noChangeArrowheads="1"/>
            </p:cNvSpPr>
            <p:nvPr/>
          </p:nvSpPr>
          <p:spPr bwMode="auto">
            <a:xfrm>
              <a:off x="43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7" name="Rectangle 453"/>
            <p:cNvSpPr>
              <a:spLocks noChangeArrowheads="1"/>
            </p:cNvSpPr>
            <p:nvPr/>
          </p:nvSpPr>
          <p:spPr bwMode="auto">
            <a:xfrm>
              <a:off x="45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8" name="Rectangle 454"/>
            <p:cNvSpPr>
              <a:spLocks noChangeArrowheads="1"/>
            </p:cNvSpPr>
            <p:nvPr/>
          </p:nvSpPr>
          <p:spPr bwMode="auto">
            <a:xfrm>
              <a:off x="48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9" name="Rectangle 455"/>
            <p:cNvSpPr>
              <a:spLocks noChangeArrowheads="1"/>
            </p:cNvSpPr>
            <p:nvPr/>
          </p:nvSpPr>
          <p:spPr bwMode="auto">
            <a:xfrm>
              <a:off x="50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0" name="Rectangle 456"/>
            <p:cNvSpPr>
              <a:spLocks noChangeArrowheads="1"/>
            </p:cNvSpPr>
            <p:nvPr/>
          </p:nvSpPr>
          <p:spPr bwMode="auto">
            <a:xfrm>
              <a:off x="52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1" name="Rectangle 457"/>
            <p:cNvSpPr>
              <a:spLocks noChangeArrowheads="1"/>
            </p:cNvSpPr>
            <p:nvPr/>
          </p:nvSpPr>
          <p:spPr bwMode="auto">
            <a:xfrm>
              <a:off x="40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2" name="Rectangle 458"/>
            <p:cNvSpPr>
              <a:spLocks noChangeArrowheads="1"/>
            </p:cNvSpPr>
            <p:nvPr/>
          </p:nvSpPr>
          <p:spPr bwMode="auto">
            <a:xfrm>
              <a:off x="43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3" name="Rectangle 459"/>
            <p:cNvSpPr>
              <a:spLocks noChangeArrowheads="1"/>
            </p:cNvSpPr>
            <p:nvPr/>
          </p:nvSpPr>
          <p:spPr bwMode="auto">
            <a:xfrm>
              <a:off x="45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4" name="Rectangle 460"/>
            <p:cNvSpPr>
              <a:spLocks noChangeArrowheads="1"/>
            </p:cNvSpPr>
            <p:nvPr/>
          </p:nvSpPr>
          <p:spPr bwMode="auto">
            <a:xfrm>
              <a:off x="48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5" name="Rectangle 461"/>
            <p:cNvSpPr>
              <a:spLocks noChangeArrowheads="1"/>
            </p:cNvSpPr>
            <p:nvPr/>
          </p:nvSpPr>
          <p:spPr bwMode="auto">
            <a:xfrm>
              <a:off x="50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6" name="Rectangle 462"/>
            <p:cNvSpPr>
              <a:spLocks noChangeArrowheads="1"/>
            </p:cNvSpPr>
            <p:nvPr/>
          </p:nvSpPr>
          <p:spPr bwMode="auto">
            <a:xfrm>
              <a:off x="52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grpSp>
      <p:grpSp>
        <p:nvGrpSpPr>
          <p:cNvPr id="307" name="Group 501"/>
          <p:cNvGrpSpPr>
            <a:grpSpLocks/>
          </p:cNvGrpSpPr>
          <p:nvPr/>
        </p:nvGrpSpPr>
        <p:grpSpPr bwMode="auto">
          <a:xfrm>
            <a:off x="1143000" y="4136393"/>
            <a:ext cx="762000" cy="1143000"/>
            <a:chOff x="720" y="1968"/>
            <a:chExt cx="480" cy="720"/>
          </a:xfrm>
        </p:grpSpPr>
        <p:grpSp>
          <p:nvGrpSpPr>
            <p:cNvPr id="308" name="Group 502"/>
            <p:cNvGrpSpPr>
              <a:grpSpLocks/>
            </p:cNvGrpSpPr>
            <p:nvPr/>
          </p:nvGrpSpPr>
          <p:grpSpPr bwMode="auto">
            <a:xfrm>
              <a:off x="720" y="1968"/>
              <a:ext cx="480" cy="720"/>
              <a:chOff x="720" y="1968"/>
              <a:chExt cx="480" cy="720"/>
            </a:xfrm>
          </p:grpSpPr>
          <p:sp>
            <p:nvSpPr>
              <p:cNvPr id="310" name="Line 50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1" name="Line 504"/>
              <p:cNvSpPr>
                <a:spLocks noChangeShapeType="1"/>
              </p:cNvSpPr>
              <p:nvPr/>
            </p:nvSpPr>
            <p:spPr bwMode="auto">
              <a:xfrm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09" name="Text Box 505"/>
            <p:cNvSpPr txBox="1">
              <a:spLocks noChangeArrowheads="1"/>
            </p:cNvSpPr>
            <p:nvPr/>
          </p:nvSpPr>
          <p:spPr bwMode="auto">
            <a:xfrm>
              <a:off x="768" y="2064"/>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a</a:t>
              </a:r>
              <a:endParaRPr lang="en-GB" b="1" dirty="0"/>
            </a:p>
          </p:txBody>
        </p:sp>
      </p:grpSp>
      <p:grpSp>
        <p:nvGrpSpPr>
          <p:cNvPr id="312" name="Group 506"/>
          <p:cNvGrpSpPr>
            <a:grpSpLocks/>
          </p:cNvGrpSpPr>
          <p:nvPr/>
        </p:nvGrpSpPr>
        <p:grpSpPr bwMode="auto">
          <a:xfrm>
            <a:off x="1905000" y="4898393"/>
            <a:ext cx="762000" cy="1143000"/>
            <a:chOff x="720" y="1968"/>
            <a:chExt cx="480" cy="720"/>
          </a:xfrm>
        </p:grpSpPr>
        <p:grpSp>
          <p:nvGrpSpPr>
            <p:cNvPr id="313" name="Group 507"/>
            <p:cNvGrpSpPr>
              <a:grpSpLocks/>
            </p:cNvGrpSpPr>
            <p:nvPr/>
          </p:nvGrpSpPr>
          <p:grpSpPr bwMode="auto">
            <a:xfrm>
              <a:off x="720" y="1968"/>
              <a:ext cx="480" cy="720"/>
              <a:chOff x="720" y="1968"/>
              <a:chExt cx="480" cy="720"/>
            </a:xfrm>
          </p:grpSpPr>
          <p:sp>
            <p:nvSpPr>
              <p:cNvPr id="315" name="Line 508"/>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6" name="Line 509"/>
              <p:cNvSpPr>
                <a:spLocks noChangeShapeType="1"/>
              </p:cNvSpPr>
              <p:nvPr/>
            </p:nvSpPr>
            <p:spPr bwMode="auto">
              <a:xfrm flipV="1">
                <a:off x="933" y="2275"/>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14" name="Text Box 510"/>
            <p:cNvSpPr txBox="1">
              <a:spLocks noChangeArrowheads="1"/>
            </p:cNvSpPr>
            <p:nvPr/>
          </p:nvSpPr>
          <p:spPr bwMode="auto">
            <a:xfrm>
              <a:off x="768" y="206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b</a:t>
              </a:r>
              <a:endParaRPr lang="en-GB" b="1"/>
            </a:p>
          </p:txBody>
        </p:sp>
      </p:grpSp>
      <p:grpSp>
        <p:nvGrpSpPr>
          <p:cNvPr id="317" name="Group 511"/>
          <p:cNvGrpSpPr>
            <a:grpSpLocks/>
          </p:cNvGrpSpPr>
          <p:nvPr/>
        </p:nvGrpSpPr>
        <p:grpSpPr bwMode="auto">
          <a:xfrm>
            <a:off x="3048000" y="4498343"/>
            <a:ext cx="762000" cy="1162050"/>
            <a:chOff x="720" y="1956"/>
            <a:chExt cx="480" cy="732"/>
          </a:xfrm>
        </p:grpSpPr>
        <p:grpSp>
          <p:nvGrpSpPr>
            <p:cNvPr id="318" name="Group 512"/>
            <p:cNvGrpSpPr>
              <a:grpSpLocks/>
            </p:cNvGrpSpPr>
            <p:nvPr/>
          </p:nvGrpSpPr>
          <p:grpSpPr bwMode="auto">
            <a:xfrm>
              <a:off x="720" y="1968"/>
              <a:ext cx="480" cy="720"/>
              <a:chOff x="720" y="1968"/>
              <a:chExt cx="480" cy="720"/>
            </a:xfrm>
          </p:grpSpPr>
          <p:sp>
            <p:nvSpPr>
              <p:cNvPr id="320" name="Line 51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1" name="Line 514"/>
              <p:cNvSpPr>
                <a:spLocks noChangeShapeType="1"/>
              </p:cNvSpPr>
              <p:nvPr/>
            </p:nvSpPr>
            <p:spPr bwMode="auto">
              <a:xfrm rot="10800000"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19" name="Text Box 515"/>
            <p:cNvSpPr txBox="1">
              <a:spLocks noChangeArrowheads="1"/>
            </p:cNvSpPr>
            <p:nvPr/>
          </p:nvSpPr>
          <p:spPr bwMode="auto">
            <a:xfrm>
              <a:off x="749" y="1956"/>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c</a:t>
              </a:r>
              <a:endParaRPr lang="en-GB" b="1"/>
            </a:p>
          </p:txBody>
        </p:sp>
      </p:grpSp>
      <p:grpSp>
        <p:nvGrpSpPr>
          <p:cNvPr id="322" name="Group 516"/>
          <p:cNvGrpSpPr>
            <a:grpSpLocks/>
          </p:cNvGrpSpPr>
          <p:nvPr/>
        </p:nvGrpSpPr>
        <p:grpSpPr bwMode="auto">
          <a:xfrm>
            <a:off x="3856038" y="3755036"/>
            <a:ext cx="1477963" cy="2286001"/>
            <a:chOff x="517" y="1495"/>
            <a:chExt cx="931" cy="1440"/>
          </a:xfrm>
        </p:grpSpPr>
        <p:grpSp>
          <p:nvGrpSpPr>
            <p:cNvPr id="323" name="Group 517"/>
            <p:cNvGrpSpPr>
              <a:grpSpLocks/>
            </p:cNvGrpSpPr>
            <p:nvPr/>
          </p:nvGrpSpPr>
          <p:grpSpPr bwMode="auto">
            <a:xfrm>
              <a:off x="517" y="1495"/>
              <a:ext cx="931" cy="1440"/>
              <a:chOff x="517" y="1495"/>
              <a:chExt cx="931" cy="1440"/>
            </a:xfrm>
          </p:grpSpPr>
          <p:sp>
            <p:nvSpPr>
              <p:cNvPr id="325" name="Line 518"/>
              <p:cNvSpPr>
                <a:spLocks noChangeShapeType="1"/>
              </p:cNvSpPr>
              <p:nvPr/>
            </p:nvSpPr>
            <p:spPr bwMode="auto">
              <a:xfrm flipV="1">
                <a:off x="517" y="1495"/>
                <a:ext cx="931" cy="14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6" name="Line 519"/>
              <p:cNvSpPr>
                <a:spLocks noChangeShapeType="1"/>
              </p:cNvSpPr>
              <p:nvPr/>
            </p:nvSpPr>
            <p:spPr bwMode="auto">
              <a:xfrm flipV="1">
                <a:off x="928" y="2209"/>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24" name="Text Box 520"/>
            <p:cNvSpPr txBox="1">
              <a:spLocks noChangeArrowheads="1"/>
            </p:cNvSpPr>
            <p:nvPr/>
          </p:nvSpPr>
          <p:spPr bwMode="auto">
            <a:xfrm>
              <a:off x="748" y="1942"/>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d</a:t>
              </a:r>
              <a:endParaRPr lang="en-GB" b="1" dirty="0"/>
            </a:p>
          </p:txBody>
        </p:sp>
      </p:grpSp>
      <p:grpSp>
        <p:nvGrpSpPr>
          <p:cNvPr id="327" name="Group 521"/>
          <p:cNvGrpSpPr>
            <a:grpSpLocks/>
          </p:cNvGrpSpPr>
          <p:nvPr/>
        </p:nvGrpSpPr>
        <p:grpSpPr bwMode="auto">
          <a:xfrm>
            <a:off x="5173027" y="4615818"/>
            <a:ext cx="536575" cy="663575"/>
            <a:chOff x="753" y="2174"/>
            <a:chExt cx="338" cy="418"/>
          </a:xfrm>
        </p:grpSpPr>
        <p:grpSp>
          <p:nvGrpSpPr>
            <p:cNvPr id="328" name="Group 522"/>
            <p:cNvGrpSpPr>
              <a:grpSpLocks/>
            </p:cNvGrpSpPr>
            <p:nvPr/>
          </p:nvGrpSpPr>
          <p:grpSpPr bwMode="auto">
            <a:xfrm>
              <a:off x="851" y="2208"/>
              <a:ext cx="240" cy="384"/>
              <a:chOff x="851" y="2208"/>
              <a:chExt cx="240" cy="384"/>
            </a:xfrm>
          </p:grpSpPr>
          <p:sp>
            <p:nvSpPr>
              <p:cNvPr id="330" name="Line 523"/>
              <p:cNvSpPr>
                <a:spLocks noChangeShapeType="1"/>
              </p:cNvSpPr>
              <p:nvPr/>
            </p:nvSpPr>
            <p:spPr bwMode="auto">
              <a:xfrm flipV="1">
                <a:off x="851" y="2208"/>
                <a:ext cx="24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31" name="Line 524"/>
              <p:cNvSpPr>
                <a:spLocks noChangeShapeType="1"/>
              </p:cNvSpPr>
              <p:nvPr/>
            </p:nvSpPr>
            <p:spPr bwMode="auto">
              <a:xfrm flipV="1">
                <a:off x="959" y="2346"/>
                <a:ext cx="48" cy="7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29" name="Text Box 525"/>
            <p:cNvSpPr txBox="1">
              <a:spLocks noChangeArrowheads="1"/>
            </p:cNvSpPr>
            <p:nvPr/>
          </p:nvSpPr>
          <p:spPr bwMode="auto">
            <a:xfrm>
              <a:off x="753" y="2174"/>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e</a:t>
              </a:r>
              <a:endParaRPr lang="en-GB" b="1" dirty="0"/>
            </a:p>
          </p:txBody>
        </p:sp>
      </p:grpSp>
      <p:grpSp>
        <p:nvGrpSpPr>
          <p:cNvPr id="332" name="Group 526"/>
          <p:cNvGrpSpPr>
            <a:grpSpLocks/>
          </p:cNvGrpSpPr>
          <p:nvPr/>
        </p:nvGrpSpPr>
        <p:grpSpPr bwMode="auto">
          <a:xfrm>
            <a:off x="6116638" y="4898393"/>
            <a:ext cx="1122363" cy="762000"/>
            <a:chOff x="637" y="2112"/>
            <a:chExt cx="707" cy="480"/>
          </a:xfrm>
        </p:grpSpPr>
        <p:grpSp>
          <p:nvGrpSpPr>
            <p:cNvPr id="333" name="Group 527"/>
            <p:cNvGrpSpPr>
              <a:grpSpLocks/>
            </p:cNvGrpSpPr>
            <p:nvPr/>
          </p:nvGrpSpPr>
          <p:grpSpPr bwMode="auto">
            <a:xfrm>
              <a:off x="637" y="2112"/>
              <a:ext cx="707" cy="480"/>
              <a:chOff x="637" y="2112"/>
              <a:chExt cx="707" cy="480"/>
            </a:xfrm>
          </p:grpSpPr>
          <p:sp>
            <p:nvSpPr>
              <p:cNvPr id="335" name="Line 528"/>
              <p:cNvSpPr>
                <a:spLocks noChangeShapeType="1"/>
              </p:cNvSpPr>
              <p:nvPr/>
            </p:nvSpPr>
            <p:spPr bwMode="auto">
              <a:xfrm flipV="1">
                <a:off x="637" y="2112"/>
                <a:ext cx="707"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36" name="Line 529"/>
              <p:cNvSpPr>
                <a:spLocks noChangeShapeType="1"/>
              </p:cNvSpPr>
              <p:nvPr/>
            </p:nvSpPr>
            <p:spPr bwMode="auto">
              <a:xfrm flipV="1">
                <a:off x="928" y="2300"/>
                <a:ext cx="140"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34" name="Text Box 530"/>
            <p:cNvSpPr txBox="1">
              <a:spLocks noChangeArrowheads="1"/>
            </p:cNvSpPr>
            <p:nvPr/>
          </p:nvSpPr>
          <p:spPr bwMode="auto">
            <a:xfrm>
              <a:off x="774" y="2136"/>
              <a:ext cx="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f</a:t>
              </a:r>
              <a:endParaRPr lang="en-GB" b="1" dirty="0"/>
            </a:p>
          </p:txBody>
        </p:sp>
      </p:grpSp>
      <p:grpSp>
        <p:nvGrpSpPr>
          <p:cNvPr id="337" name="Group 531"/>
          <p:cNvGrpSpPr>
            <a:grpSpLocks/>
          </p:cNvGrpSpPr>
          <p:nvPr/>
        </p:nvGrpSpPr>
        <p:grpSpPr bwMode="auto">
          <a:xfrm>
            <a:off x="7652703" y="4155443"/>
            <a:ext cx="762000" cy="1143000"/>
            <a:chOff x="720" y="1968"/>
            <a:chExt cx="480" cy="720"/>
          </a:xfrm>
        </p:grpSpPr>
        <p:grpSp>
          <p:nvGrpSpPr>
            <p:cNvPr id="338" name="Group 532"/>
            <p:cNvGrpSpPr>
              <a:grpSpLocks/>
            </p:cNvGrpSpPr>
            <p:nvPr/>
          </p:nvGrpSpPr>
          <p:grpSpPr bwMode="auto">
            <a:xfrm>
              <a:off x="720" y="1968"/>
              <a:ext cx="480" cy="720"/>
              <a:chOff x="720" y="1968"/>
              <a:chExt cx="480" cy="720"/>
            </a:xfrm>
          </p:grpSpPr>
          <p:sp>
            <p:nvSpPr>
              <p:cNvPr id="340" name="Line 53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41" name="Line 534"/>
              <p:cNvSpPr>
                <a:spLocks noChangeShapeType="1"/>
              </p:cNvSpPr>
              <p:nvPr/>
            </p:nvSpPr>
            <p:spPr bwMode="auto">
              <a:xfrm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39" name="Text Box 535"/>
            <p:cNvSpPr txBox="1">
              <a:spLocks noChangeArrowheads="1"/>
            </p:cNvSpPr>
            <p:nvPr/>
          </p:nvSpPr>
          <p:spPr bwMode="auto">
            <a:xfrm>
              <a:off x="768" y="206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g</a:t>
              </a:r>
              <a:endParaRPr lang="en-GB" b="1"/>
            </a:p>
          </p:txBody>
        </p:sp>
      </p:grpSp>
      <p:sp>
        <p:nvSpPr>
          <p:cNvPr id="172" name="Text Box 320"/>
          <p:cNvSpPr txBox="1">
            <a:spLocks noChangeArrowheads="1"/>
          </p:cNvSpPr>
          <p:nvPr/>
        </p:nvSpPr>
        <p:spPr bwMode="auto">
          <a:xfrm>
            <a:off x="218281" y="1341159"/>
            <a:ext cx="8837613" cy="461665"/>
          </a:xfrm>
          <a:prstGeom prst="rect">
            <a:avLst/>
          </a:prstGeom>
          <a:noFill/>
          <a:ln w="9525">
            <a:noFill/>
            <a:miter lim="800000"/>
            <a:headEnd/>
            <a:tailEnd/>
          </a:ln>
        </p:spPr>
        <p:txBody>
          <a:bodyPr wrap="square">
            <a:spAutoFit/>
          </a:bodyPr>
          <a:lstStyle/>
          <a:p>
            <a:r>
              <a:rPr lang="en-GB" dirty="0">
                <a:latin typeface="+mn-lt"/>
                <a:cs typeface="Arial" charset="0"/>
              </a:rPr>
              <a:t>Their </a:t>
            </a:r>
            <a:r>
              <a:rPr lang="en-GB" b="1" dirty="0" err="1">
                <a:latin typeface="+mn-lt"/>
                <a:cs typeface="Arial" charset="0"/>
              </a:rPr>
              <a:t>i</a:t>
            </a:r>
            <a:r>
              <a:rPr lang="en-GB" b="1" dirty="0">
                <a:latin typeface="+mn-lt"/>
                <a:cs typeface="Arial" charset="0"/>
              </a:rPr>
              <a:t>, j, k </a:t>
            </a:r>
            <a:r>
              <a:rPr lang="en-GB" dirty="0">
                <a:latin typeface="+mn-lt"/>
                <a:cs typeface="Arial" charset="0"/>
              </a:rPr>
              <a:t>components are equal too  </a:t>
            </a:r>
          </a:p>
        </p:txBody>
      </p:sp>
      <p:sp>
        <p:nvSpPr>
          <p:cNvPr id="173" name="Text Box 320"/>
          <p:cNvSpPr txBox="1">
            <a:spLocks noChangeArrowheads="1"/>
          </p:cNvSpPr>
          <p:nvPr/>
        </p:nvSpPr>
        <p:spPr bwMode="auto">
          <a:xfrm>
            <a:off x="218281" y="1812706"/>
            <a:ext cx="8837613" cy="461665"/>
          </a:xfrm>
          <a:prstGeom prst="rect">
            <a:avLst/>
          </a:prstGeom>
          <a:noFill/>
          <a:ln w="9525">
            <a:noFill/>
            <a:miter lim="800000"/>
            <a:headEnd/>
            <a:tailEnd/>
          </a:ln>
        </p:spPr>
        <p:txBody>
          <a:bodyPr wrap="square">
            <a:spAutoFit/>
          </a:bodyPr>
          <a:lstStyle/>
          <a:p>
            <a:r>
              <a:rPr lang="en-GB" dirty="0">
                <a:latin typeface="+mn-lt"/>
                <a:cs typeface="Arial" charset="0"/>
              </a:rPr>
              <a:t>Their column vectors are equal.</a:t>
            </a:r>
          </a:p>
        </p:txBody>
      </p:sp>
      <p:sp>
        <p:nvSpPr>
          <p:cNvPr id="342" name="Text Box 320"/>
          <p:cNvSpPr txBox="1">
            <a:spLocks noChangeArrowheads="1"/>
          </p:cNvSpPr>
          <p:nvPr/>
        </p:nvSpPr>
        <p:spPr bwMode="auto">
          <a:xfrm>
            <a:off x="218281" y="2315436"/>
            <a:ext cx="8837613" cy="461665"/>
          </a:xfrm>
          <a:prstGeom prst="rect">
            <a:avLst/>
          </a:prstGeom>
          <a:noFill/>
          <a:ln w="9525">
            <a:noFill/>
            <a:miter lim="800000"/>
            <a:headEnd/>
            <a:tailEnd/>
          </a:ln>
        </p:spPr>
        <p:txBody>
          <a:bodyPr wrap="square">
            <a:spAutoFit/>
          </a:bodyPr>
          <a:lstStyle/>
          <a:p>
            <a:r>
              <a:rPr lang="en-GB" dirty="0">
                <a:latin typeface="+mn-lt"/>
                <a:cs typeface="Arial" charset="0"/>
              </a:rPr>
              <a:t>Which of these vectors are equal?</a:t>
            </a:r>
          </a:p>
        </p:txBody>
      </p:sp>
      <p:sp>
        <p:nvSpPr>
          <p:cNvPr id="343" name="Text Box 110"/>
          <p:cNvSpPr txBox="1">
            <a:spLocks noChangeArrowheads="1"/>
          </p:cNvSpPr>
          <p:nvPr/>
        </p:nvSpPr>
        <p:spPr bwMode="auto">
          <a:xfrm>
            <a:off x="5782669" y="2923689"/>
            <a:ext cx="1165324" cy="461665"/>
          </a:xfrm>
          <a:prstGeom prst="rect">
            <a:avLst/>
          </a:prstGeom>
          <a:noFill/>
          <a:ln w="9525">
            <a:noFill/>
            <a:miter lim="800000"/>
            <a:headEnd/>
            <a:tailEnd/>
          </a:ln>
        </p:spPr>
        <p:txBody>
          <a:bodyPr wrap="square">
            <a:spAutoFit/>
          </a:bodyPr>
          <a:lstStyle/>
          <a:p>
            <a:pPr eaLnBrk="0" hangingPunct="0">
              <a:defRPr/>
            </a:pPr>
            <a:r>
              <a:rPr lang="en-GB" b="1" dirty="0">
                <a:sym typeface="Symbol" panose="05050102010706020507" pitchFamily="18" charset="2"/>
              </a:rPr>
              <a:t> </a:t>
            </a:r>
            <a:r>
              <a:rPr lang="en-GB" b="1" dirty="0"/>
              <a:t>a</a:t>
            </a:r>
            <a:r>
              <a:rPr lang="en-GB" b="1" dirty="0">
                <a:latin typeface="+mn-lt"/>
                <a:cs typeface="Arial" charset="0"/>
              </a:rPr>
              <a:t> </a:t>
            </a:r>
            <a:r>
              <a:rPr lang="en-GB" dirty="0">
                <a:latin typeface="+mn-lt"/>
                <a:cs typeface="Arial" charset="0"/>
              </a:rPr>
              <a:t>=</a:t>
            </a:r>
          </a:p>
        </p:txBody>
      </p:sp>
      <p:sp>
        <p:nvSpPr>
          <p:cNvPr id="344" name="Text Box 110"/>
          <p:cNvSpPr txBox="1">
            <a:spLocks noChangeArrowheads="1"/>
          </p:cNvSpPr>
          <p:nvPr/>
        </p:nvSpPr>
        <p:spPr bwMode="auto">
          <a:xfrm>
            <a:off x="6711316" y="2923689"/>
            <a:ext cx="758914" cy="461665"/>
          </a:xfrm>
          <a:prstGeom prst="rect">
            <a:avLst/>
          </a:prstGeom>
          <a:noFill/>
          <a:ln w="9525">
            <a:noFill/>
            <a:miter lim="800000"/>
            <a:headEnd/>
            <a:tailEnd/>
          </a:ln>
        </p:spPr>
        <p:txBody>
          <a:bodyPr wrap="square">
            <a:spAutoFit/>
          </a:bodyPr>
          <a:lstStyle/>
          <a:p>
            <a:pPr eaLnBrk="0" hangingPunct="0">
              <a:defRPr/>
            </a:pPr>
            <a:r>
              <a:rPr lang="en-GB" b="1" dirty="0"/>
              <a:t>b</a:t>
            </a:r>
            <a:r>
              <a:rPr lang="en-GB" b="1" dirty="0">
                <a:latin typeface="+mn-lt"/>
                <a:cs typeface="Arial" charset="0"/>
              </a:rPr>
              <a:t> </a:t>
            </a:r>
            <a:r>
              <a:rPr lang="en-GB" dirty="0">
                <a:latin typeface="+mn-lt"/>
                <a:cs typeface="Arial" charset="0"/>
              </a:rPr>
              <a:t>=</a:t>
            </a:r>
          </a:p>
        </p:txBody>
      </p:sp>
      <p:sp>
        <p:nvSpPr>
          <p:cNvPr id="345" name="Text Box 110"/>
          <p:cNvSpPr txBox="1">
            <a:spLocks noChangeArrowheads="1"/>
          </p:cNvSpPr>
          <p:nvPr/>
        </p:nvSpPr>
        <p:spPr bwMode="auto">
          <a:xfrm>
            <a:off x="7304308" y="2923688"/>
            <a:ext cx="758914" cy="461665"/>
          </a:xfrm>
          <a:prstGeom prst="rect">
            <a:avLst/>
          </a:prstGeom>
          <a:noFill/>
          <a:ln w="9525">
            <a:noFill/>
            <a:miter lim="800000"/>
            <a:headEnd/>
            <a:tailEnd/>
          </a:ln>
        </p:spPr>
        <p:txBody>
          <a:bodyPr wrap="square">
            <a:spAutoFit/>
          </a:bodyPr>
          <a:lstStyle/>
          <a:p>
            <a:pPr eaLnBrk="0" hangingPunct="0">
              <a:defRPr/>
            </a:pPr>
            <a:r>
              <a:rPr lang="en-GB" b="1" dirty="0"/>
              <a:t>g</a:t>
            </a:r>
            <a:endParaRPr lang="en-GB" dirty="0">
              <a:latin typeface="+mn-lt"/>
              <a:cs typeface="Arial" charset="0"/>
            </a:endParaRPr>
          </a:p>
        </p:txBody>
      </p:sp>
      <p:sp>
        <p:nvSpPr>
          <p:cNvPr id="346" name="Text Box 320"/>
          <p:cNvSpPr txBox="1">
            <a:spLocks noChangeArrowheads="1"/>
          </p:cNvSpPr>
          <p:nvPr/>
        </p:nvSpPr>
        <p:spPr bwMode="auto">
          <a:xfrm>
            <a:off x="273844" y="2784750"/>
            <a:ext cx="5844480" cy="461665"/>
          </a:xfrm>
          <a:prstGeom prst="rect">
            <a:avLst/>
          </a:prstGeom>
          <a:noFill/>
          <a:ln w="9525">
            <a:noFill/>
            <a:miter lim="800000"/>
            <a:headEnd/>
            <a:tailEnd/>
          </a:ln>
        </p:spPr>
        <p:txBody>
          <a:bodyPr wrap="square">
            <a:spAutoFit/>
          </a:bodyPr>
          <a:lstStyle/>
          <a:p>
            <a:r>
              <a:rPr lang="en-GB" dirty="0">
                <a:latin typeface="+mn-lt"/>
                <a:cs typeface="Arial" charset="0"/>
              </a:rPr>
              <a:t>Are pointing in the same direction</a:t>
            </a:r>
          </a:p>
        </p:txBody>
      </p:sp>
      <p:sp>
        <p:nvSpPr>
          <p:cNvPr id="347" name="Text Box 320"/>
          <p:cNvSpPr txBox="1">
            <a:spLocks noChangeArrowheads="1"/>
          </p:cNvSpPr>
          <p:nvPr/>
        </p:nvSpPr>
        <p:spPr bwMode="auto">
          <a:xfrm>
            <a:off x="273843" y="3165418"/>
            <a:ext cx="5844480" cy="461665"/>
          </a:xfrm>
          <a:prstGeom prst="rect">
            <a:avLst/>
          </a:prstGeom>
          <a:noFill/>
          <a:ln w="9525">
            <a:noFill/>
            <a:miter lim="800000"/>
            <a:headEnd/>
            <a:tailEnd/>
          </a:ln>
        </p:spPr>
        <p:txBody>
          <a:bodyPr wrap="square">
            <a:spAutoFit/>
          </a:bodyPr>
          <a:lstStyle/>
          <a:p>
            <a:r>
              <a:rPr lang="en-GB" dirty="0">
                <a:latin typeface="+mn-lt"/>
                <a:cs typeface="Arial" charset="0"/>
              </a:rPr>
              <a:t>Have the same magnitude</a:t>
            </a:r>
          </a:p>
        </p:txBody>
      </p:sp>
      <p:sp>
        <p:nvSpPr>
          <p:cNvPr id="348" name="Rectangle 347">
            <a:hlinkClick r:id="rId3"/>
            <a:extLst>
              <a:ext uri="{FF2B5EF4-FFF2-40B4-BE49-F238E27FC236}">
                <a16:creationId xmlns:a16="http://schemas.microsoft.com/office/drawing/2014/main" id="{75B5EECD-83A9-487B-AE4A-2204B3EC0B39}"/>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349" name="Rectangle 348">
            <a:hlinkClick r:id="rId3"/>
            <a:extLst>
              <a:ext uri="{FF2B5EF4-FFF2-40B4-BE49-F238E27FC236}">
                <a16:creationId xmlns:a16="http://schemas.microsoft.com/office/drawing/2014/main" id="{8203C9E1-CB2A-43D8-A8F2-58C1D72D8A62}"/>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4"/>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nodeType="afterEffect">
                                  <p:stCondLst>
                                    <p:cond delay="0"/>
                                  </p:stCondLst>
                                  <p:childTnLst>
                                    <p:set>
                                      <p:cBhvr>
                                        <p:cTn id="9" dur="1" fill="hold">
                                          <p:stCondLst>
                                            <p:cond delay="0"/>
                                          </p:stCondLst>
                                        </p:cTn>
                                        <p:tgtEl>
                                          <p:spTgt spid="307"/>
                                        </p:tgtEl>
                                        <p:attrNameLst>
                                          <p:attrName>style.visibility</p:attrName>
                                        </p:attrNameLst>
                                      </p:cBhvr>
                                      <p:to>
                                        <p:strVal val="visible"/>
                                      </p:to>
                                    </p:set>
                                    <p:animEffect transition="in" filter="wipe(down)">
                                      <p:cBhvr>
                                        <p:cTn id="10" dur="500"/>
                                        <p:tgtEl>
                                          <p:spTgt spid="307"/>
                                        </p:tgtEl>
                                      </p:cBhvr>
                                    </p:animEffect>
                                  </p:childTnLst>
                                </p:cTn>
                              </p:par>
                            </p:childTnLst>
                          </p:cTn>
                        </p:par>
                        <p:par>
                          <p:cTn id="11" fill="hold">
                            <p:stCondLst>
                              <p:cond delay="500"/>
                            </p:stCondLst>
                            <p:childTnLst>
                              <p:par>
                                <p:cTn id="12" presetID="22" presetClass="entr" presetSubtype="4" fill="hold" nodeType="afterEffect">
                                  <p:stCondLst>
                                    <p:cond delay="0"/>
                                  </p:stCondLst>
                                  <p:childTnLst>
                                    <p:set>
                                      <p:cBhvr>
                                        <p:cTn id="13" dur="1" fill="hold">
                                          <p:stCondLst>
                                            <p:cond delay="0"/>
                                          </p:stCondLst>
                                        </p:cTn>
                                        <p:tgtEl>
                                          <p:spTgt spid="312"/>
                                        </p:tgtEl>
                                        <p:attrNameLst>
                                          <p:attrName>style.visibility</p:attrName>
                                        </p:attrNameLst>
                                      </p:cBhvr>
                                      <p:to>
                                        <p:strVal val="visible"/>
                                      </p:to>
                                    </p:set>
                                    <p:animEffect transition="in" filter="wipe(down)">
                                      <p:cBhvr>
                                        <p:cTn id="14" dur="500"/>
                                        <p:tgtEl>
                                          <p:spTgt spid="312"/>
                                        </p:tgtEl>
                                      </p:cBhvr>
                                    </p:animEffect>
                                  </p:childTnLst>
                                </p:cTn>
                              </p:par>
                            </p:childTnLst>
                          </p:cTn>
                        </p:par>
                        <p:par>
                          <p:cTn id="15" fill="hold">
                            <p:stCondLst>
                              <p:cond delay="1000"/>
                            </p:stCondLst>
                            <p:childTnLst>
                              <p:par>
                                <p:cTn id="16" presetID="22" presetClass="entr" presetSubtype="4" fill="hold" nodeType="afterEffect">
                                  <p:stCondLst>
                                    <p:cond delay="0"/>
                                  </p:stCondLst>
                                  <p:childTnLst>
                                    <p:set>
                                      <p:cBhvr>
                                        <p:cTn id="17" dur="1" fill="hold">
                                          <p:stCondLst>
                                            <p:cond delay="0"/>
                                          </p:stCondLst>
                                        </p:cTn>
                                        <p:tgtEl>
                                          <p:spTgt spid="317"/>
                                        </p:tgtEl>
                                        <p:attrNameLst>
                                          <p:attrName>style.visibility</p:attrName>
                                        </p:attrNameLst>
                                      </p:cBhvr>
                                      <p:to>
                                        <p:strVal val="visible"/>
                                      </p:to>
                                    </p:set>
                                    <p:animEffect transition="in" filter="wipe(down)">
                                      <p:cBhvr>
                                        <p:cTn id="18" dur="500"/>
                                        <p:tgtEl>
                                          <p:spTgt spid="317"/>
                                        </p:tgtEl>
                                      </p:cBhvr>
                                    </p:animEffect>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322"/>
                                        </p:tgtEl>
                                        <p:attrNameLst>
                                          <p:attrName>style.visibility</p:attrName>
                                        </p:attrNameLst>
                                      </p:cBhvr>
                                      <p:to>
                                        <p:strVal val="visible"/>
                                      </p:to>
                                    </p:set>
                                    <p:animEffect transition="in" filter="wipe(down)">
                                      <p:cBhvr>
                                        <p:cTn id="22" dur="500"/>
                                        <p:tgtEl>
                                          <p:spTgt spid="322"/>
                                        </p:tgtEl>
                                      </p:cBhvr>
                                    </p:animEffect>
                                  </p:childTnLst>
                                </p:cTn>
                              </p:par>
                            </p:childTnLst>
                          </p:cTn>
                        </p:par>
                        <p:par>
                          <p:cTn id="23" fill="hold">
                            <p:stCondLst>
                              <p:cond delay="2000"/>
                            </p:stCondLst>
                            <p:childTnLst>
                              <p:par>
                                <p:cTn id="24" presetID="22" presetClass="entr" presetSubtype="4" fill="hold" nodeType="afterEffect">
                                  <p:stCondLst>
                                    <p:cond delay="0"/>
                                  </p:stCondLst>
                                  <p:childTnLst>
                                    <p:set>
                                      <p:cBhvr>
                                        <p:cTn id="25" dur="1" fill="hold">
                                          <p:stCondLst>
                                            <p:cond delay="0"/>
                                          </p:stCondLst>
                                        </p:cTn>
                                        <p:tgtEl>
                                          <p:spTgt spid="327"/>
                                        </p:tgtEl>
                                        <p:attrNameLst>
                                          <p:attrName>style.visibility</p:attrName>
                                        </p:attrNameLst>
                                      </p:cBhvr>
                                      <p:to>
                                        <p:strVal val="visible"/>
                                      </p:to>
                                    </p:set>
                                    <p:animEffect transition="in" filter="wipe(down)">
                                      <p:cBhvr>
                                        <p:cTn id="26" dur="500"/>
                                        <p:tgtEl>
                                          <p:spTgt spid="327"/>
                                        </p:tgtEl>
                                      </p:cBhvr>
                                    </p:animEffect>
                                  </p:childTnLst>
                                </p:cTn>
                              </p:par>
                            </p:childTnLst>
                          </p:cTn>
                        </p:par>
                        <p:par>
                          <p:cTn id="27" fill="hold">
                            <p:stCondLst>
                              <p:cond delay="2500"/>
                            </p:stCondLst>
                            <p:childTnLst>
                              <p:par>
                                <p:cTn id="28" presetID="22" presetClass="entr" presetSubtype="4" fill="hold" nodeType="afterEffect">
                                  <p:stCondLst>
                                    <p:cond delay="0"/>
                                  </p:stCondLst>
                                  <p:childTnLst>
                                    <p:set>
                                      <p:cBhvr>
                                        <p:cTn id="29" dur="1" fill="hold">
                                          <p:stCondLst>
                                            <p:cond delay="0"/>
                                          </p:stCondLst>
                                        </p:cTn>
                                        <p:tgtEl>
                                          <p:spTgt spid="332"/>
                                        </p:tgtEl>
                                        <p:attrNameLst>
                                          <p:attrName>style.visibility</p:attrName>
                                        </p:attrNameLst>
                                      </p:cBhvr>
                                      <p:to>
                                        <p:strVal val="visible"/>
                                      </p:to>
                                    </p:set>
                                    <p:animEffect transition="in" filter="wipe(down)">
                                      <p:cBhvr>
                                        <p:cTn id="30" dur="500"/>
                                        <p:tgtEl>
                                          <p:spTgt spid="332"/>
                                        </p:tgtEl>
                                      </p:cBhvr>
                                    </p:animEffect>
                                  </p:childTnLst>
                                </p:cTn>
                              </p:par>
                            </p:childTnLst>
                          </p:cTn>
                        </p:par>
                        <p:par>
                          <p:cTn id="31" fill="hold">
                            <p:stCondLst>
                              <p:cond delay="3000"/>
                            </p:stCondLst>
                            <p:childTnLst>
                              <p:par>
                                <p:cTn id="32" presetID="22" presetClass="entr" presetSubtype="4" fill="hold" nodeType="afterEffect">
                                  <p:stCondLst>
                                    <p:cond delay="0"/>
                                  </p:stCondLst>
                                  <p:childTnLst>
                                    <p:set>
                                      <p:cBhvr>
                                        <p:cTn id="33" dur="1" fill="hold">
                                          <p:stCondLst>
                                            <p:cond delay="0"/>
                                          </p:stCondLst>
                                        </p:cTn>
                                        <p:tgtEl>
                                          <p:spTgt spid="337"/>
                                        </p:tgtEl>
                                        <p:attrNameLst>
                                          <p:attrName>style.visibility</p:attrName>
                                        </p:attrNameLst>
                                      </p:cBhvr>
                                      <p:to>
                                        <p:strVal val="visible"/>
                                      </p:to>
                                    </p:set>
                                    <p:animEffect transition="in" filter="wipe(down)">
                                      <p:cBhvr>
                                        <p:cTn id="34" dur="500"/>
                                        <p:tgtEl>
                                          <p:spTgt spid="337"/>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4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4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4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4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4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172" grpId="0"/>
      <p:bldP spid="173" grpId="0"/>
      <p:bldP spid="342" grpId="0"/>
      <p:bldP spid="343" grpId="0"/>
      <p:bldP spid="344" grpId="0"/>
      <p:bldP spid="345" grpId="0"/>
      <p:bldP spid="346" grpId="0"/>
      <p:bldP spid="3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05"/>
          <p:cNvSpPr>
            <a:spLocks noGrp="1" noChangeArrowheads="1"/>
          </p:cNvSpPr>
          <p:nvPr>
            <p:ph type="title" idx="4294967295"/>
          </p:nvPr>
        </p:nvSpPr>
        <p:spPr>
          <a:xfrm>
            <a:off x="0" y="11113"/>
            <a:ext cx="7772400" cy="609600"/>
          </a:xfrm>
          <a:noFill/>
        </p:spPr>
        <p:txBody>
          <a:bodyPr/>
          <a:lstStyle/>
          <a:p>
            <a:r>
              <a:rPr lang="en-GB" sz="2800" dirty="0">
                <a:solidFill>
                  <a:srgbClr val="5B0091"/>
                </a:solidFill>
              </a:rPr>
              <a:t>Negative vectors</a:t>
            </a:r>
            <a:endParaRPr lang="en-GB" sz="2800" dirty="0"/>
          </a:p>
        </p:txBody>
      </p:sp>
      <p:sp>
        <p:nvSpPr>
          <p:cNvPr id="17413" name="Text Box 320"/>
          <p:cNvSpPr txBox="1">
            <a:spLocks noChangeArrowheads="1"/>
          </p:cNvSpPr>
          <p:nvPr/>
        </p:nvSpPr>
        <p:spPr bwMode="auto">
          <a:xfrm>
            <a:off x="218281" y="533400"/>
            <a:ext cx="8837613" cy="461665"/>
          </a:xfrm>
          <a:prstGeom prst="rect">
            <a:avLst/>
          </a:prstGeom>
          <a:noFill/>
          <a:ln w="9525">
            <a:noFill/>
            <a:miter lim="800000"/>
            <a:headEnd/>
            <a:tailEnd/>
          </a:ln>
        </p:spPr>
        <p:txBody>
          <a:bodyPr wrap="square">
            <a:spAutoFit/>
          </a:bodyPr>
          <a:lstStyle/>
          <a:p>
            <a:r>
              <a:rPr lang="en-GB" dirty="0">
                <a:latin typeface="+mn-lt"/>
                <a:cs typeface="Arial" charset="0"/>
              </a:rPr>
              <a:t>What we can say about vector </a:t>
            </a:r>
            <a:r>
              <a:rPr lang="en-GB" b="1" dirty="0"/>
              <a:t>a</a:t>
            </a:r>
            <a:r>
              <a:rPr lang="en-GB" dirty="0">
                <a:latin typeface="+mn-lt"/>
                <a:cs typeface="Arial" charset="0"/>
              </a:rPr>
              <a:t> and </a:t>
            </a:r>
            <a:r>
              <a:rPr lang="en-GB" b="1" dirty="0"/>
              <a:t>c</a:t>
            </a:r>
            <a:r>
              <a:rPr lang="en-GB" dirty="0">
                <a:latin typeface="+mn-lt"/>
                <a:cs typeface="Arial" charset="0"/>
              </a:rPr>
              <a:t>?.</a:t>
            </a:r>
          </a:p>
        </p:txBody>
      </p:sp>
      <p:grpSp>
        <p:nvGrpSpPr>
          <p:cNvPr id="174" name="Group 500"/>
          <p:cNvGrpSpPr>
            <a:grpSpLocks/>
          </p:cNvGrpSpPr>
          <p:nvPr/>
        </p:nvGrpSpPr>
        <p:grpSpPr bwMode="auto">
          <a:xfrm>
            <a:off x="381000" y="3755393"/>
            <a:ext cx="8382000" cy="2286000"/>
            <a:chOff x="240" y="1797"/>
            <a:chExt cx="5280" cy="1440"/>
          </a:xfrm>
        </p:grpSpPr>
        <p:sp>
          <p:nvSpPr>
            <p:cNvPr id="175" name="Rectangle 323"/>
            <p:cNvSpPr>
              <a:spLocks noChangeArrowheads="1"/>
            </p:cNvSpPr>
            <p:nvPr/>
          </p:nvSpPr>
          <p:spPr bwMode="auto">
            <a:xfrm>
              <a:off x="2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6" name="Rectangle 324"/>
            <p:cNvSpPr>
              <a:spLocks noChangeArrowheads="1"/>
            </p:cNvSpPr>
            <p:nvPr/>
          </p:nvSpPr>
          <p:spPr bwMode="auto">
            <a:xfrm>
              <a:off x="4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7" name="Rectangle 325"/>
            <p:cNvSpPr>
              <a:spLocks noChangeArrowheads="1"/>
            </p:cNvSpPr>
            <p:nvPr/>
          </p:nvSpPr>
          <p:spPr bwMode="auto">
            <a:xfrm>
              <a:off x="2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8" name="Rectangle 326"/>
            <p:cNvSpPr>
              <a:spLocks noChangeArrowheads="1"/>
            </p:cNvSpPr>
            <p:nvPr/>
          </p:nvSpPr>
          <p:spPr bwMode="auto">
            <a:xfrm>
              <a:off x="4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9" name="Rectangle 327"/>
            <p:cNvSpPr>
              <a:spLocks noChangeArrowheads="1"/>
            </p:cNvSpPr>
            <p:nvPr/>
          </p:nvSpPr>
          <p:spPr bwMode="auto">
            <a:xfrm>
              <a:off x="7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0" name="Rectangle 328"/>
            <p:cNvSpPr>
              <a:spLocks noChangeArrowheads="1"/>
            </p:cNvSpPr>
            <p:nvPr/>
          </p:nvSpPr>
          <p:spPr bwMode="auto">
            <a:xfrm>
              <a:off x="9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1" name="Rectangle 329"/>
            <p:cNvSpPr>
              <a:spLocks noChangeArrowheads="1"/>
            </p:cNvSpPr>
            <p:nvPr/>
          </p:nvSpPr>
          <p:spPr bwMode="auto">
            <a:xfrm>
              <a:off x="7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2" name="Rectangle 330"/>
            <p:cNvSpPr>
              <a:spLocks noChangeArrowheads="1"/>
            </p:cNvSpPr>
            <p:nvPr/>
          </p:nvSpPr>
          <p:spPr bwMode="auto">
            <a:xfrm>
              <a:off x="9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3" name="Rectangle 331"/>
            <p:cNvSpPr>
              <a:spLocks noChangeArrowheads="1"/>
            </p:cNvSpPr>
            <p:nvPr/>
          </p:nvSpPr>
          <p:spPr bwMode="auto">
            <a:xfrm>
              <a:off x="2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4" name="Rectangle 332"/>
            <p:cNvSpPr>
              <a:spLocks noChangeArrowheads="1"/>
            </p:cNvSpPr>
            <p:nvPr/>
          </p:nvSpPr>
          <p:spPr bwMode="auto">
            <a:xfrm>
              <a:off x="4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5" name="Rectangle 333"/>
            <p:cNvSpPr>
              <a:spLocks noChangeArrowheads="1"/>
            </p:cNvSpPr>
            <p:nvPr/>
          </p:nvSpPr>
          <p:spPr bwMode="auto">
            <a:xfrm>
              <a:off x="2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6" name="Rectangle 334"/>
            <p:cNvSpPr>
              <a:spLocks noChangeArrowheads="1"/>
            </p:cNvSpPr>
            <p:nvPr/>
          </p:nvSpPr>
          <p:spPr bwMode="auto">
            <a:xfrm>
              <a:off x="4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7" name="Rectangle 335"/>
            <p:cNvSpPr>
              <a:spLocks noChangeArrowheads="1"/>
            </p:cNvSpPr>
            <p:nvPr/>
          </p:nvSpPr>
          <p:spPr bwMode="auto">
            <a:xfrm>
              <a:off x="7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8" name="Rectangle 336"/>
            <p:cNvSpPr>
              <a:spLocks noChangeArrowheads="1"/>
            </p:cNvSpPr>
            <p:nvPr/>
          </p:nvSpPr>
          <p:spPr bwMode="auto">
            <a:xfrm>
              <a:off x="9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9" name="Rectangle 337"/>
            <p:cNvSpPr>
              <a:spLocks noChangeArrowheads="1"/>
            </p:cNvSpPr>
            <p:nvPr/>
          </p:nvSpPr>
          <p:spPr bwMode="auto">
            <a:xfrm>
              <a:off x="7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0" name="Rectangle 338"/>
            <p:cNvSpPr>
              <a:spLocks noChangeArrowheads="1"/>
            </p:cNvSpPr>
            <p:nvPr/>
          </p:nvSpPr>
          <p:spPr bwMode="auto">
            <a:xfrm>
              <a:off x="9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1" name="Rectangle 339"/>
            <p:cNvSpPr>
              <a:spLocks noChangeArrowheads="1"/>
            </p:cNvSpPr>
            <p:nvPr/>
          </p:nvSpPr>
          <p:spPr bwMode="auto">
            <a:xfrm>
              <a:off x="12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2" name="Rectangle 340"/>
            <p:cNvSpPr>
              <a:spLocks noChangeArrowheads="1"/>
            </p:cNvSpPr>
            <p:nvPr/>
          </p:nvSpPr>
          <p:spPr bwMode="auto">
            <a:xfrm>
              <a:off x="14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3" name="Rectangle 341"/>
            <p:cNvSpPr>
              <a:spLocks noChangeArrowheads="1"/>
            </p:cNvSpPr>
            <p:nvPr/>
          </p:nvSpPr>
          <p:spPr bwMode="auto">
            <a:xfrm>
              <a:off x="12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4" name="Rectangle 342"/>
            <p:cNvSpPr>
              <a:spLocks noChangeArrowheads="1"/>
            </p:cNvSpPr>
            <p:nvPr/>
          </p:nvSpPr>
          <p:spPr bwMode="auto">
            <a:xfrm>
              <a:off x="14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5" name="Rectangle 343"/>
            <p:cNvSpPr>
              <a:spLocks noChangeArrowheads="1"/>
            </p:cNvSpPr>
            <p:nvPr/>
          </p:nvSpPr>
          <p:spPr bwMode="auto">
            <a:xfrm>
              <a:off x="16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6" name="Rectangle 344"/>
            <p:cNvSpPr>
              <a:spLocks noChangeArrowheads="1"/>
            </p:cNvSpPr>
            <p:nvPr/>
          </p:nvSpPr>
          <p:spPr bwMode="auto">
            <a:xfrm>
              <a:off x="19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7" name="Rectangle 345"/>
            <p:cNvSpPr>
              <a:spLocks noChangeArrowheads="1"/>
            </p:cNvSpPr>
            <p:nvPr/>
          </p:nvSpPr>
          <p:spPr bwMode="auto">
            <a:xfrm>
              <a:off x="16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8" name="Rectangle 346"/>
            <p:cNvSpPr>
              <a:spLocks noChangeArrowheads="1"/>
            </p:cNvSpPr>
            <p:nvPr/>
          </p:nvSpPr>
          <p:spPr bwMode="auto">
            <a:xfrm>
              <a:off x="19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9" name="Rectangle 347"/>
            <p:cNvSpPr>
              <a:spLocks noChangeArrowheads="1"/>
            </p:cNvSpPr>
            <p:nvPr/>
          </p:nvSpPr>
          <p:spPr bwMode="auto">
            <a:xfrm>
              <a:off x="12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0" name="Rectangle 348"/>
            <p:cNvSpPr>
              <a:spLocks noChangeArrowheads="1"/>
            </p:cNvSpPr>
            <p:nvPr/>
          </p:nvSpPr>
          <p:spPr bwMode="auto">
            <a:xfrm>
              <a:off x="14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1" name="Rectangle 349"/>
            <p:cNvSpPr>
              <a:spLocks noChangeArrowheads="1"/>
            </p:cNvSpPr>
            <p:nvPr/>
          </p:nvSpPr>
          <p:spPr bwMode="auto">
            <a:xfrm>
              <a:off x="12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2" name="Rectangle 350"/>
            <p:cNvSpPr>
              <a:spLocks noChangeArrowheads="1"/>
            </p:cNvSpPr>
            <p:nvPr/>
          </p:nvSpPr>
          <p:spPr bwMode="auto">
            <a:xfrm>
              <a:off x="14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3" name="Rectangle 351"/>
            <p:cNvSpPr>
              <a:spLocks noChangeArrowheads="1"/>
            </p:cNvSpPr>
            <p:nvPr/>
          </p:nvSpPr>
          <p:spPr bwMode="auto">
            <a:xfrm>
              <a:off x="16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4" name="Rectangle 352"/>
            <p:cNvSpPr>
              <a:spLocks noChangeArrowheads="1"/>
            </p:cNvSpPr>
            <p:nvPr/>
          </p:nvSpPr>
          <p:spPr bwMode="auto">
            <a:xfrm>
              <a:off x="19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5" name="Rectangle 353"/>
            <p:cNvSpPr>
              <a:spLocks noChangeArrowheads="1"/>
            </p:cNvSpPr>
            <p:nvPr/>
          </p:nvSpPr>
          <p:spPr bwMode="auto">
            <a:xfrm>
              <a:off x="16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6" name="Rectangle 354"/>
            <p:cNvSpPr>
              <a:spLocks noChangeArrowheads="1"/>
            </p:cNvSpPr>
            <p:nvPr/>
          </p:nvSpPr>
          <p:spPr bwMode="auto">
            <a:xfrm>
              <a:off x="19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7" name="Rectangle 355"/>
            <p:cNvSpPr>
              <a:spLocks noChangeArrowheads="1"/>
            </p:cNvSpPr>
            <p:nvPr/>
          </p:nvSpPr>
          <p:spPr bwMode="auto">
            <a:xfrm>
              <a:off x="2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8" name="Rectangle 356"/>
            <p:cNvSpPr>
              <a:spLocks noChangeArrowheads="1"/>
            </p:cNvSpPr>
            <p:nvPr/>
          </p:nvSpPr>
          <p:spPr bwMode="auto">
            <a:xfrm>
              <a:off x="4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9" name="Rectangle 357"/>
            <p:cNvSpPr>
              <a:spLocks noChangeArrowheads="1"/>
            </p:cNvSpPr>
            <p:nvPr/>
          </p:nvSpPr>
          <p:spPr bwMode="auto">
            <a:xfrm>
              <a:off x="7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0" name="Rectangle 358"/>
            <p:cNvSpPr>
              <a:spLocks noChangeArrowheads="1"/>
            </p:cNvSpPr>
            <p:nvPr/>
          </p:nvSpPr>
          <p:spPr bwMode="auto">
            <a:xfrm>
              <a:off x="9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1" name="Rectangle 359"/>
            <p:cNvSpPr>
              <a:spLocks noChangeArrowheads="1"/>
            </p:cNvSpPr>
            <p:nvPr/>
          </p:nvSpPr>
          <p:spPr bwMode="auto">
            <a:xfrm>
              <a:off x="12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2" name="Rectangle 360"/>
            <p:cNvSpPr>
              <a:spLocks noChangeArrowheads="1"/>
            </p:cNvSpPr>
            <p:nvPr/>
          </p:nvSpPr>
          <p:spPr bwMode="auto">
            <a:xfrm>
              <a:off x="14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3" name="Rectangle 361"/>
            <p:cNvSpPr>
              <a:spLocks noChangeArrowheads="1"/>
            </p:cNvSpPr>
            <p:nvPr/>
          </p:nvSpPr>
          <p:spPr bwMode="auto">
            <a:xfrm>
              <a:off x="16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4" name="Rectangle 362"/>
            <p:cNvSpPr>
              <a:spLocks noChangeArrowheads="1"/>
            </p:cNvSpPr>
            <p:nvPr/>
          </p:nvSpPr>
          <p:spPr bwMode="auto">
            <a:xfrm>
              <a:off x="19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5" name="Rectangle 363"/>
            <p:cNvSpPr>
              <a:spLocks noChangeArrowheads="1"/>
            </p:cNvSpPr>
            <p:nvPr/>
          </p:nvSpPr>
          <p:spPr bwMode="auto">
            <a:xfrm>
              <a:off x="2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6" name="Rectangle 364"/>
            <p:cNvSpPr>
              <a:spLocks noChangeArrowheads="1"/>
            </p:cNvSpPr>
            <p:nvPr/>
          </p:nvSpPr>
          <p:spPr bwMode="auto">
            <a:xfrm>
              <a:off x="4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7" name="Rectangle 365"/>
            <p:cNvSpPr>
              <a:spLocks noChangeArrowheads="1"/>
            </p:cNvSpPr>
            <p:nvPr/>
          </p:nvSpPr>
          <p:spPr bwMode="auto">
            <a:xfrm>
              <a:off x="7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8" name="Rectangle 366"/>
            <p:cNvSpPr>
              <a:spLocks noChangeArrowheads="1"/>
            </p:cNvSpPr>
            <p:nvPr/>
          </p:nvSpPr>
          <p:spPr bwMode="auto">
            <a:xfrm>
              <a:off x="9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9" name="Rectangle 367"/>
            <p:cNvSpPr>
              <a:spLocks noChangeArrowheads="1"/>
            </p:cNvSpPr>
            <p:nvPr/>
          </p:nvSpPr>
          <p:spPr bwMode="auto">
            <a:xfrm>
              <a:off x="12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0" name="Rectangle 368"/>
            <p:cNvSpPr>
              <a:spLocks noChangeArrowheads="1"/>
            </p:cNvSpPr>
            <p:nvPr/>
          </p:nvSpPr>
          <p:spPr bwMode="auto">
            <a:xfrm>
              <a:off x="14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1" name="Rectangle 369"/>
            <p:cNvSpPr>
              <a:spLocks noChangeArrowheads="1"/>
            </p:cNvSpPr>
            <p:nvPr/>
          </p:nvSpPr>
          <p:spPr bwMode="auto">
            <a:xfrm>
              <a:off x="16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2" name="Rectangle 370"/>
            <p:cNvSpPr>
              <a:spLocks noChangeArrowheads="1"/>
            </p:cNvSpPr>
            <p:nvPr/>
          </p:nvSpPr>
          <p:spPr bwMode="auto">
            <a:xfrm>
              <a:off x="19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3" name="Rectangle 379"/>
            <p:cNvSpPr>
              <a:spLocks noChangeArrowheads="1"/>
            </p:cNvSpPr>
            <p:nvPr/>
          </p:nvSpPr>
          <p:spPr bwMode="auto">
            <a:xfrm>
              <a:off x="21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4" name="Rectangle 380"/>
            <p:cNvSpPr>
              <a:spLocks noChangeArrowheads="1"/>
            </p:cNvSpPr>
            <p:nvPr/>
          </p:nvSpPr>
          <p:spPr bwMode="auto">
            <a:xfrm>
              <a:off x="24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5" name="Rectangle 381"/>
            <p:cNvSpPr>
              <a:spLocks noChangeArrowheads="1"/>
            </p:cNvSpPr>
            <p:nvPr/>
          </p:nvSpPr>
          <p:spPr bwMode="auto">
            <a:xfrm>
              <a:off x="21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6" name="Rectangle 382"/>
            <p:cNvSpPr>
              <a:spLocks noChangeArrowheads="1"/>
            </p:cNvSpPr>
            <p:nvPr/>
          </p:nvSpPr>
          <p:spPr bwMode="auto">
            <a:xfrm>
              <a:off x="24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7" name="Rectangle 383"/>
            <p:cNvSpPr>
              <a:spLocks noChangeArrowheads="1"/>
            </p:cNvSpPr>
            <p:nvPr/>
          </p:nvSpPr>
          <p:spPr bwMode="auto">
            <a:xfrm>
              <a:off x="26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8" name="Rectangle 384"/>
            <p:cNvSpPr>
              <a:spLocks noChangeArrowheads="1"/>
            </p:cNvSpPr>
            <p:nvPr/>
          </p:nvSpPr>
          <p:spPr bwMode="auto">
            <a:xfrm>
              <a:off x="28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9" name="Rectangle 385"/>
            <p:cNvSpPr>
              <a:spLocks noChangeArrowheads="1"/>
            </p:cNvSpPr>
            <p:nvPr/>
          </p:nvSpPr>
          <p:spPr bwMode="auto">
            <a:xfrm>
              <a:off x="26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0" name="Rectangle 386"/>
            <p:cNvSpPr>
              <a:spLocks noChangeArrowheads="1"/>
            </p:cNvSpPr>
            <p:nvPr/>
          </p:nvSpPr>
          <p:spPr bwMode="auto">
            <a:xfrm>
              <a:off x="28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1" name="Rectangle 387"/>
            <p:cNvSpPr>
              <a:spLocks noChangeArrowheads="1"/>
            </p:cNvSpPr>
            <p:nvPr/>
          </p:nvSpPr>
          <p:spPr bwMode="auto">
            <a:xfrm>
              <a:off x="21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2" name="Rectangle 388"/>
            <p:cNvSpPr>
              <a:spLocks noChangeArrowheads="1"/>
            </p:cNvSpPr>
            <p:nvPr/>
          </p:nvSpPr>
          <p:spPr bwMode="auto">
            <a:xfrm>
              <a:off x="24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3" name="Rectangle 389"/>
            <p:cNvSpPr>
              <a:spLocks noChangeArrowheads="1"/>
            </p:cNvSpPr>
            <p:nvPr/>
          </p:nvSpPr>
          <p:spPr bwMode="auto">
            <a:xfrm>
              <a:off x="21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4" name="Rectangle 390"/>
            <p:cNvSpPr>
              <a:spLocks noChangeArrowheads="1"/>
            </p:cNvSpPr>
            <p:nvPr/>
          </p:nvSpPr>
          <p:spPr bwMode="auto">
            <a:xfrm>
              <a:off x="24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5" name="Rectangle 391"/>
            <p:cNvSpPr>
              <a:spLocks noChangeArrowheads="1"/>
            </p:cNvSpPr>
            <p:nvPr/>
          </p:nvSpPr>
          <p:spPr bwMode="auto">
            <a:xfrm>
              <a:off x="26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6" name="Rectangle 392"/>
            <p:cNvSpPr>
              <a:spLocks noChangeArrowheads="1"/>
            </p:cNvSpPr>
            <p:nvPr/>
          </p:nvSpPr>
          <p:spPr bwMode="auto">
            <a:xfrm>
              <a:off x="28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7" name="Rectangle 393"/>
            <p:cNvSpPr>
              <a:spLocks noChangeArrowheads="1"/>
            </p:cNvSpPr>
            <p:nvPr/>
          </p:nvSpPr>
          <p:spPr bwMode="auto">
            <a:xfrm>
              <a:off x="26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8" name="Rectangle 394"/>
            <p:cNvSpPr>
              <a:spLocks noChangeArrowheads="1"/>
            </p:cNvSpPr>
            <p:nvPr/>
          </p:nvSpPr>
          <p:spPr bwMode="auto">
            <a:xfrm>
              <a:off x="28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9" name="Rectangle 395"/>
            <p:cNvSpPr>
              <a:spLocks noChangeArrowheads="1"/>
            </p:cNvSpPr>
            <p:nvPr/>
          </p:nvSpPr>
          <p:spPr bwMode="auto">
            <a:xfrm>
              <a:off x="31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0" name="Rectangle 396"/>
            <p:cNvSpPr>
              <a:spLocks noChangeArrowheads="1"/>
            </p:cNvSpPr>
            <p:nvPr/>
          </p:nvSpPr>
          <p:spPr bwMode="auto">
            <a:xfrm>
              <a:off x="33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1" name="Rectangle 397"/>
            <p:cNvSpPr>
              <a:spLocks noChangeArrowheads="1"/>
            </p:cNvSpPr>
            <p:nvPr/>
          </p:nvSpPr>
          <p:spPr bwMode="auto">
            <a:xfrm>
              <a:off x="31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2" name="Rectangle 398"/>
            <p:cNvSpPr>
              <a:spLocks noChangeArrowheads="1"/>
            </p:cNvSpPr>
            <p:nvPr/>
          </p:nvSpPr>
          <p:spPr bwMode="auto">
            <a:xfrm>
              <a:off x="33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3" name="Rectangle 399"/>
            <p:cNvSpPr>
              <a:spLocks noChangeArrowheads="1"/>
            </p:cNvSpPr>
            <p:nvPr/>
          </p:nvSpPr>
          <p:spPr bwMode="auto">
            <a:xfrm>
              <a:off x="36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4" name="Rectangle 400"/>
            <p:cNvSpPr>
              <a:spLocks noChangeArrowheads="1"/>
            </p:cNvSpPr>
            <p:nvPr/>
          </p:nvSpPr>
          <p:spPr bwMode="auto">
            <a:xfrm>
              <a:off x="38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5" name="Rectangle 401"/>
            <p:cNvSpPr>
              <a:spLocks noChangeArrowheads="1"/>
            </p:cNvSpPr>
            <p:nvPr/>
          </p:nvSpPr>
          <p:spPr bwMode="auto">
            <a:xfrm>
              <a:off x="36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6" name="Rectangle 402"/>
            <p:cNvSpPr>
              <a:spLocks noChangeArrowheads="1"/>
            </p:cNvSpPr>
            <p:nvPr/>
          </p:nvSpPr>
          <p:spPr bwMode="auto">
            <a:xfrm>
              <a:off x="38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7" name="Rectangle 403"/>
            <p:cNvSpPr>
              <a:spLocks noChangeArrowheads="1"/>
            </p:cNvSpPr>
            <p:nvPr/>
          </p:nvSpPr>
          <p:spPr bwMode="auto">
            <a:xfrm>
              <a:off x="31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8" name="Rectangle 404"/>
            <p:cNvSpPr>
              <a:spLocks noChangeArrowheads="1"/>
            </p:cNvSpPr>
            <p:nvPr/>
          </p:nvSpPr>
          <p:spPr bwMode="auto">
            <a:xfrm>
              <a:off x="33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9" name="Rectangle 405"/>
            <p:cNvSpPr>
              <a:spLocks noChangeArrowheads="1"/>
            </p:cNvSpPr>
            <p:nvPr/>
          </p:nvSpPr>
          <p:spPr bwMode="auto">
            <a:xfrm>
              <a:off x="31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0" name="Rectangle 406"/>
            <p:cNvSpPr>
              <a:spLocks noChangeArrowheads="1"/>
            </p:cNvSpPr>
            <p:nvPr/>
          </p:nvSpPr>
          <p:spPr bwMode="auto">
            <a:xfrm>
              <a:off x="33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1" name="Rectangle 407"/>
            <p:cNvSpPr>
              <a:spLocks noChangeArrowheads="1"/>
            </p:cNvSpPr>
            <p:nvPr/>
          </p:nvSpPr>
          <p:spPr bwMode="auto">
            <a:xfrm>
              <a:off x="36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2" name="Rectangle 408"/>
            <p:cNvSpPr>
              <a:spLocks noChangeArrowheads="1"/>
            </p:cNvSpPr>
            <p:nvPr/>
          </p:nvSpPr>
          <p:spPr bwMode="auto">
            <a:xfrm>
              <a:off x="38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3" name="Rectangle 409"/>
            <p:cNvSpPr>
              <a:spLocks noChangeArrowheads="1"/>
            </p:cNvSpPr>
            <p:nvPr/>
          </p:nvSpPr>
          <p:spPr bwMode="auto">
            <a:xfrm>
              <a:off x="36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4" name="Rectangle 410"/>
            <p:cNvSpPr>
              <a:spLocks noChangeArrowheads="1"/>
            </p:cNvSpPr>
            <p:nvPr/>
          </p:nvSpPr>
          <p:spPr bwMode="auto">
            <a:xfrm>
              <a:off x="38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5" name="Rectangle 411"/>
            <p:cNvSpPr>
              <a:spLocks noChangeArrowheads="1"/>
            </p:cNvSpPr>
            <p:nvPr/>
          </p:nvSpPr>
          <p:spPr bwMode="auto">
            <a:xfrm>
              <a:off x="21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6" name="Rectangle 412"/>
            <p:cNvSpPr>
              <a:spLocks noChangeArrowheads="1"/>
            </p:cNvSpPr>
            <p:nvPr/>
          </p:nvSpPr>
          <p:spPr bwMode="auto">
            <a:xfrm>
              <a:off x="24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7" name="Rectangle 413"/>
            <p:cNvSpPr>
              <a:spLocks noChangeArrowheads="1"/>
            </p:cNvSpPr>
            <p:nvPr/>
          </p:nvSpPr>
          <p:spPr bwMode="auto">
            <a:xfrm>
              <a:off x="26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8" name="Rectangle 414"/>
            <p:cNvSpPr>
              <a:spLocks noChangeArrowheads="1"/>
            </p:cNvSpPr>
            <p:nvPr/>
          </p:nvSpPr>
          <p:spPr bwMode="auto">
            <a:xfrm>
              <a:off x="28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9" name="Rectangle 415"/>
            <p:cNvSpPr>
              <a:spLocks noChangeArrowheads="1"/>
            </p:cNvSpPr>
            <p:nvPr/>
          </p:nvSpPr>
          <p:spPr bwMode="auto">
            <a:xfrm>
              <a:off x="31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0" name="Rectangle 416"/>
            <p:cNvSpPr>
              <a:spLocks noChangeArrowheads="1"/>
            </p:cNvSpPr>
            <p:nvPr/>
          </p:nvSpPr>
          <p:spPr bwMode="auto">
            <a:xfrm>
              <a:off x="33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1" name="Rectangle 417"/>
            <p:cNvSpPr>
              <a:spLocks noChangeArrowheads="1"/>
            </p:cNvSpPr>
            <p:nvPr/>
          </p:nvSpPr>
          <p:spPr bwMode="auto">
            <a:xfrm>
              <a:off x="36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2" name="Rectangle 418"/>
            <p:cNvSpPr>
              <a:spLocks noChangeArrowheads="1"/>
            </p:cNvSpPr>
            <p:nvPr/>
          </p:nvSpPr>
          <p:spPr bwMode="auto">
            <a:xfrm>
              <a:off x="38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3" name="Rectangle 419"/>
            <p:cNvSpPr>
              <a:spLocks noChangeArrowheads="1"/>
            </p:cNvSpPr>
            <p:nvPr/>
          </p:nvSpPr>
          <p:spPr bwMode="auto">
            <a:xfrm>
              <a:off x="21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4" name="Rectangle 420"/>
            <p:cNvSpPr>
              <a:spLocks noChangeArrowheads="1"/>
            </p:cNvSpPr>
            <p:nvPr/>
          </p:nvSpPr>
          <p:spPr bwMode="auto">
            <a:xfrm>
              <a:off x="24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5" name="Rectangle 421"/>
            <p:cNvSpPr>
              <a:spLocks noChangeArrowheads="1"/>
            </p:cNvSpPr>
            <p:nvPr/>
          </p:nvSpPr>
          <p:spPr bwMode="auto">
            <a:xfrm>
              <a:off x="26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6" name="Rectangle 422"/>
            <p:cNvSpPr>
              <a:spLocks noChangeArrowheads="1"/>
            </p:cNvSpPr>
            <p:nvPr/>
          </p:nvSpPr>
          <p:spPr bwMode="auto">
            <a:xfrm>
              <a:off x="28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7" name="Rectangle 423"/>
            <p:cNvSpPr>
              <a:spLocks noChangeArrowheads="1"/>
            </p:cNvSpPr>
            <p:nvPr/>
          </p:nvSpPr>
          <p:spPr bwMode="auto">
            <a:xfrm>
              <a:off x="31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8" name="Rectangle 424"/>
            <p:cNvSpPr>
              <a:spLocks noChangeArrowheads="1"/>
            </p:cNvSpPr>
            <p:nvPr/>
          </p:nvSpPr>
          <p:spPr bwMode="auto">
            <a:xfrm>
              <a:off x="33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9" name="Rectangle 425"/>
            <p:cNvSpPr>
              <a:spLocks noChangeArrowheads="1"/>
            </p:cNvSpPr>
            <p:nvPr/>
          </p:nvSpPr>
          <p:spPr bwMode="auto">
            <a:xfrm>
              <a:off x="36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0" name="Rectangle 426"/>
            <p:cNvSpPr>
              <a:spLocks noChangeArrowheads="1"/>
            </p:cNvSpPr>
            <p:nvPr/>
          </p:nvSpPr>
          <p:spPr bwMode="auto">
            <a:xfrm>
              <a:off x="38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1" name="Rectangle 427"/>
            <p:cNvSpPr>
              <a:spLocks noChangeArrowheads="1"/>
            </p:cNvSpPr>
            <p:nvPr/>
          </p:nvSpPr>
          <p:spPr bwMode="auto">
            <a:xfrm>
              <a:off x="40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2" name="Rectangle 428"/>
            <p:cNvSpPr>
              <a:spLocks noChangeArrowheads="1"/>
            </p:cNvSpPr>
            <p:nvPr/>
          </p:nvSpPr>
          <p:spPr bwMode="auto">
            <a:xfrm>
              <a:off x="43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3" name="Rectangle 429"/>
            <p:cNvSpPr>
              <a:spLocks noChangeArrowheads="1"/>
            </p:cNvSpPr>
            <p:nvPr/>
          </p:nvSpPr>
          <p:spPr bwMode="auto">
            <a:xfrm>
              <a:off x="40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4" name="Rectangle 430"/>
            <p:cNvSpPr>
              <a:spLocks noChangeArrowheads="1"/>
            </p:cNvSpPr>
            <p:nvPr/>
          </p:nvSpPr>
          <p:spPr bwMode="auto">
            <a:xfrm>
              <a:off x="43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5" name="Rectangle 431"/>
            <p:cNvSpPr>
              <a:spLocks noChangeArrowheads="1"/>
            </p:cNvSpPr>
            <p:nvPr/>
          </p:nvSpPr>
          <p:spPr bwMode="auto">
            <a:xfrm>
              <a:off x="40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6" name="Rectangle 432"/>
            <p:cNvSpPr>
              <a:spLocks noChangeArrowheads="1"/>
            </p:cNvSpPr>
            <p:nvPr/>
          </p:nvSpPr>
          <p:spPr bwMode="auto">
            <a:xfrm>
              <a:off x="43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7" name="Rectangle 433"/>
            <p:cNvSpPr>
              <a:spLocks noChangeArrowheads="1"/>
            </p:cNvSpPr>
            <p:nvPr/>
          </p:nvSpPr>
          <p:spPr bwMode="auto">
            <a:xfrm>
              <a:off x="40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8" name="Rectangle 434"/>
            <p:cNvSpPr>
              <a:spLocks noChangeArrowheads="1"/>
            </p:cNvSpPr>
            <p:nvPr/>
          </p:nvSpPr>
          <p:spPr bwMode="auto">
            <a:xfrm>
              <a:off x="43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9" name="Rectangle 435"/>
            <p:cNvSpPr>
              <a:spLocks noChangeArrowheads="1"/>
            </p:cNvSpPr>
            <p:nvPr/>
          </p:nvSpPr>
          <p:spPr bwMode="auto">
            <a:xfrm>
              <a:off x="45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0" name="Rectangle 436"/>
            <p:cNvSpPr>
              <a:spLocks noChangeArrowheads="1"/>
            </p:cNvSpPr>
            <p:nvPr/>
          </p:nvSpPr>
          <p:spPr bwMode="auto">
            <a:xfrm>
              <a:off x="48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1" name="Rectangle 437"/>
            <p:cNvSpPr>
              <a:spLocks noChangeArrowheads="1"/>
            </p:cNvSpPr>
            <p:nvPr/>
          </p:nvSpPr>
          <p:spPr bwMode="auto">
            <a:xfrm>
              <a:off x="45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2" name="Rectangle 438"/>
            <p:cNvSpPr>
              <a:spLocks noChangeArrowheads="1"/>
            </p:cNvSpPr>
            <p:nvPr/>
          </p:nvSpPr>
          <p:spPr bwMode="auto">
            <a:xfrm>
              <a:off x="48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3" name="Rectangle 439"/>
            <p:cNvSpPr>
              <a:spLocks noChangeArrowheads="1"/>
            </p:cNvSpPr>
            <p:nvPr/>
          </p:nvSpPr>
          <p:spPr bwMode="auto">
            <a:xfrm>
              <a:off x="50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4" name="Rectangle 440"/>
            <p:cNvSpPr>
              <a:spLocks noChangeArrowheads="1"/>
            </p:cNvSpPr>
            <p:nvPr/>
          </p:nvSpPr>
          <p:spPr bwMode="auto">
            <a:xfrm>
              <a:off x="52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5" name="Rectangle 441"/>
            <p:cNvSpPr>
              <a:spLocks noChangeArrowheads="1"/>
            </p:cNvSpPr>
            <p:nvPr/>
          </p:nvSpPr>
          <p:spPr bwMode="auto">
            <a:xfrm>
              <a:off x="50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6" name="Rectangle 442"/>
            <p:cNvSpPr>
              <a:spLocks noChangeArrowheads="1"/>
            </p:cNvSpPr>
            <p:nvPr/>
          </p:nvSpPr>
          <p:spPr bwMode="auto">
            <a:xfrm>
              <a:off x="52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7" name="Rectangle 443"/>
            <p:cNvSpPr>
              <a:spLocks noChangeArrowheads="1"/>
            </p:cNvSpPr>
            <p:nvPr/>
          </p:nvSpPr>
          <p:spPr bwMode="auto">
            <a:xfrm>
              <a:off x="45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8" name="Rectangle 444"/>
            <p:cNvSpPr>
              <a:spLocks noChangeArrowheads="1"/>
            </p:cNvSpPr>
            <p:nvPr/>
          </p:nvSpPr>
          <p:spPr bwMode="auto">
            <a:xfrm>
              <a:off x="48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9" name="Rectangle 445"/>
            <p:cNvSpPr>
              <a:spLocks noChangeArrowheads="1"/>
            </p:cNvSpPr>
            <p:nvPr/>
          </p:nvSpPr>
          <p:spPr bwMode="auto">
            <a:xfrm>
              <a:off x="45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0" name="Rectangle 446"/>
            <p:cNvSpPr>
              <a:spLocks noChangeArrowheads="1"/>
            </p:cNvSpPr>
            <p:nvPr/>
          </p:nvSpPr>
          <p:spPr bwMode="auto">
            <a:xfrm>
              <a:off x="48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1" name="Rectangle 447"/>
            <p:cNvSpPr>
              <a:spLocks noChangeArrowheads="1"/>
            </p:cNvSpPr>
            <p:nvPr/>
          </p:nvSpPr>
          <p:spPr bwMode="auto">
            <a:xfrm>
              <a:off x="50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2" name="Rectangle 448"/>
            <p:cNvSpPr>
              <a:spLocks noChangeArrowheads="1"/>
            </p:cNvSpPr>
            <p:nvPr/>
          </p:nvSpPr>
          <p:spPr bwMode="auto">
            <a:xfrm>
              <a:off x="52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3" name="Rectangle 449"/>
            <p:cNvSpPr>
              <a:spLocks noChangeArrowheads="1"/>
            </p:cNvSpPr>
            <p:nvPr/>
          </p:nvSpPr>
          <p:spPr bwMode="auto">
            <a:xfrm>
              <a:off x="50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4" name="Rectangle 450"/>
            <p:cNvSpPr>
              <a:spLocks noChangeArrowheads="1"/>
            </p:cNvSpPr>
            <p:nvPr/>
          </p:nvSpPr>
          <p:spPr bwMode="auto">
            <a:xfrm>
              <a:off x="52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5" name="Rectangle 451"/>
            <p:cNvSpPr>
              <a:spLocks noChangeArrowheads="1"/>
            </p:cNvSpPr>
            <p:nvPr/>
          </p:nvSpPr>
          <p:spPr bwMode="auto">
            <a:xfrm>
              <a:off x="40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6" name="Rectangle 452"/>
            <p:cNvSpPr>
              <a:spLocks noChangeArrowheads="1"/>
            </p:cNvSpPr>
            <p:nvPr/>
          </p:nvSpPr>
          <p:spPr bwMode="auto">
            <a:xfrm>
              <a:off x="43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7" name="Rectangle 453"/>
            <p:cNvSpPr>
              <a:spLocks noChangeArrowheads="1"/>
            </p:cNvSpPr>
            <p:nvPr/>
          </p:nvSpPr>
          <p:spPr bwMode="auto">
            <a:xfrm>
              <a:off x="45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8" name="Rectangle 454"/>
            <p:cNvSpPr>
              <a:spLocks noChangeArrowheads="1"/>
            </p:cNvSpPr>
            <p:nvPr/>
          </p:nvSpPr>
          <p:spPr bwMode="auto">
            <a:xfrm>
              <a:off x="48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9" name="Rectangle 455"/>
            <p:cNvSpPr>
              <a:spLocks noChangeArrowheads="1"/>
            </p:cNvSpPr>
            <p:nvPr/>
          </p:nvSpPr>
          <p:spPr bwMode="auto">
            <a:xfrm>
              <a:off x="50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0" name="Rectangle 456"/>
            <p:cNvSpPr>
              <a:spLocks noChangeArrowheads="1"/>
            </p:cNvSpPr>
            <p:nvPr/>
          </p:nvSpPr>
          <p:spPr bwMode="auto">
            <a:xfrm>
              <a:off x="52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1" name="Rectangle 457"/>
            <p:cNvSpPr>
              <a:spLocks noChangeArrowheads="1"/>
            </p:cNvSpPr>
            <p:nvPr/>
          </p:nvSpPr>
          <p:spPr bwMode="auto">
            <a:xfrm>
              <a:off x="40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2" name="Rectangle 458"/>
            <p:cNvSpPr>
              <a:spLocks noChangeArrowheads="1"/>
            </p:cNvSpPr>
            <p:nvPr/>
          </p:nvSpPr>
          <p:spPr bwMode="auto">
            <a:xfrm>
              <a:off x="43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3" name="Rectangle 459"/>
            <p:cNvSpPr>
              <a:spLocks noChangeArrowheads="1"/>
            </p:cNvSpPr>
            <p:nvPr/>
          </p:nvSpPr>
          <p:spPr bwMode="auto">
            <a:xfrm>
              <a:off x="45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4" name="Rectangle 460"/>
            <p:cNvSpPr>
              <a:spLocks noChangeArrowheads="1"/>
            </p:cNvSpPr>
            <p:nvPr/>
          </p:nvSpPr>
          <p:spPr bwMode="auto">
            <a:xfrm>
              <a:off x="48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5" name="Rectangle 461"/>
            <p:cNvSpPr>
              <a:spLocks noChangeArrowheads="1"/>
            </p:cNvSpPr>
            <p:nvPr/>
          </p:nvSpPr>
          <p:spPr bwMode="auto">
            <a:xfrm>
              <a:off x="50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6" name="Rectangle 462"/>
            <p:cNvSpPr>
              <a:spLocks noChangeArrowheads="1"/>
            </p:cNvSpPr>
            <p:nvPr/>
          </p:nvSpPr>
          <p:spPr bwMode="auto">
            <a:xfrm>
              <a:off x="52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grpSp>
      <p:grpSp>
        <p:nvGrpSpPr>
          <p:cNvPr id="307" name="Group 501"/>
          <p:cNvGrpSpPr>
            <a:grpSpLocks/>
          </p:cNvGrpSpPr>
          <p:nvPr/>
        </p:nvGrpSpPr>
        <p:grpSpPr bwMode="auto">
          <a:xfrm>
            <a:off x="1143000" y="4136393"/>
            <a:ext cx="762000" cy="1143000"/>
            <a:chOff x="720" y="1968"/>
            <a:chExt cx="480" cy="720"/>
          </a:xfrm>
        </p:grpSpPr>
        <p:grpSp>
          <p:nvGrpSpPr>
            <p:cNvPr id="308" name="Group 502"/>
            <p:cNvGrpSpPr>
              <a:grpSpLocks/>
            </p:cNvGrpSpPr>
            <p:nvPr/>
          </p:nvGrpSpPr>
          <p:grpSpPr bwMode="auto">
            <a:xfrm>
              <a:off x="720" y="1968"/>
              <a:ext cx="480" cy="720"/>
              <a:chOff x="720" y="1968"/>
              <a:chExt cx="480" cy="720"/>
            </a:xfrm>
          </p:grpSpPr>
          <p:sp>
            <p:nvSpPr>
              <p:cNvPr id="310" name="Line 50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1" name="Line 504"/>
              <p:cNvSpPr>
                <a:spLocks noChangeShapeType="1"/>
              </p:cNvSpPr>
              <p:nvPr/>
            </p:nvSpPr>
            <p:spPr bwMode="auto">
              <a:xfrm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09" name="Text Box 505"/>
            <p:cNvSpPr txBox="1">
              <a:spLocks noChangeArrowheads="1"/>
            </p:cNvSpPr>
            <p:nvPr/>
          </p:nvSpPr>
          <p:spPr bwMode="auto">
            <a:xfrm>
              <a:off x="768" y="2064"/>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a</a:t>
              </a:r>
              <a:endParaRPr lang="en-GB" b="1" dirty="0"/>
            </a:p>
          </p:txBody>
        </p:sp>
      </p:grpSp>
      <p:grpSp>
        <p:nvGrpSpPr>
          <p:cNvPr id="312" name="Group 506"/>
          <p:cNvGrpSpPr>
            <a:grpSpLocks/>
          </p:cNvGrpSpPr>
          <p:nvPr/>
        </p:nvGrpSpPr>
        <p:grpSpPr bwMode="auto">
          <a:xfrm>
            <a:off x="1905000" y="4898393"/>
            <a:ext cx="762000" cy="1143000"/>
            <a:chOff x="720" y="1968"/>
            <a:chExt cx="480" cy="720"/>
          </a:xfrm>
        </p:grpSpPr>
        <p:grpSp>
          <p:nvGrpSpPr>
            <p:cNvPr id="313" name="Group 507"/>
            <p:cNvGrpSpPr>
              <a:grpSpLocks/>
            </p:cNvGrpSpPr>
            <p:nvPr/>
          </p:nvGrpSpPr>
          <p:grpSpPr bwMode="auto">
            <a:xfrm>
              <a:off x="720" y="1968"/>
              <a:ext cx="480" cy="720"/>
              <a:chOff x="720" y="1968"/>
              <a:chExt cx="480" cy="720"/>
            </a:xfrm>
          </p:grpSpPr>
          <p:sp>
            <p:nvSpPr>
              <p:cNvPr id="315" name="Line 508"/>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6" name="Line 509"/>
              <p:cNvSpPr>
                <a:spLocks noChangeShapeType="1"/>
              </p:cNvSpPr>
              <p:nvPr/>
            </p:nvSpPr>
            <p:spPr bwMode="auto">
              <a:xfrm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14" name="Text Box 510"/>
            <p:cNvSpPr txBox="1">
              <a:spLocks noChangeArrowheads="1"/>
            </p:cNvSpPr>
            <p:nvPr/>
          </p:nvSpPr>
          <p:spPr bwMode="auto">
            <a:xfrm>
              <a:off x="768" y="206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b</a:t>
              </a:r>
              <a:endParaRPr lang="en-GB" b="1"/>
            </a:p>
          </p:txBody>
        </p:sp>
      </p:grpSp>
      <p:grpSp>
        <p:nvGrpSpPr>
          <p:cNvPr id="317" name="Group 511"/>
          <p:cNvGrpSpPr>
            <a:grpSpLocks/>
          </p:cNvGrpSpPr>
          <p:nvPr/>
        </p:nvGrpSpPr>
        <p:grpSpPr bwMode="auto">
          <a:xfrm>
            <a:off x="3048000" y="4498343"/>
            <a:ext cx="762000" cy="1162050"/>
            <a:chOff x="720" y="1956"/>
            <a:chExt cx="480" cy="732"/>
          </a:xfrm>
        </p:grpSpPr>
        <p:grpSp>
          <p:nvGrpSpPr>
            <p:cNvPr id="318" name="Group 512"/>
            <p:cNvGrpSpPr>
              <a:grpSpLocks/>
            </p:cNvGrpSpPr>
            <p:nvPr/>
          </p:nvGrpSpPr>
          <p:grpSpPr bwMode="auto">
            <a:xfrm>
              <a:off x="720" y="1968"/>
              <a:ext cx="480" cy="720"/>
              <a:chOff x="720" y="1968"/>
              <a:chExt cx="480" cy="720"/>
            </a:xfrm>
          </p:grpSpPr>
          <p:sp>
            <p:nvSpPr>
              <p:cNvPr id="320" name="Line 51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1" name="Line 514"/>
              <p:cNvSpPr>
                <a:spLocks noChangeShapeType="1"/>
              </p:cNvSpPr>
              <p:nvPr/>
            </p:nvSpPr>
            <p:spPr bwMode="auto">
              <a:xfrm rot="10800000"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19" name="Text Box 515"/>
            <p:cNvSpPr txBox="1">
              <a:spLocks noChangeArrowheads="1"/>
            </p:cNvSpPr>
            <p:nvPr/>
          </p:nvSpPr>
          <p:spPr bwMode="auto">
            <a:xfrm>
              <a:off x="749" y="1956"/>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c</a:t>
              </a:r>
              <a:endParaRPr lang="en-GB" b="1"/>
            </a:p>
          </p:txBody>
        </p:sp>
      </p:grpSp>
      <p:grpSp>
        <p:nvGrpSpPr>
          <p:cNvPr id="322" name="Group 516"/>
          <p:cNvGrpSpPr>
            <a:grpSpLocks/>
          </p:cNvGrpSpPr>
          <p:nvPr/>
        </p:nvGrpSpPr>
        <p:grpSpPr bwMode="auto">
          <a:xfrm>
            <a:off x="3856038" y="3755036"/>
            <a:ext cx="1477963" cy="2286001"/>
            <a:chOff x="517" y="1495"/>
            <a:chExt cx="931" cy="1440"/>
          </a:xfrm>
        </p:grpSpPr>
        <p:grpSp>
          <p:nvGrpSpPr>
            <p:cNvPr id="323" name="Group 517"/>
            <p:cNvGrpSpPr>
              <a:grpSpLocks/>
            </p:cNvGrpSpPr>
            <p:nvPr/>
          </p:nvGrpSpPr>
          <p:grpSpPr bwMode="auto">
            <a:xfrm>
              <a:off x="517" y="1495"/>
              <a:ext cx="931" cy="1440"/>
              <a:chOff x="517" y="1495"/>
              <a:chExt cx="931" cy="1440"/>
            </a:xfrm>
          </p:grpSpPr>
          <p:sp>
            <p:nvSpPr>
              <p:cNvPr id="325" name="Line 518"/>
              <p:cNvSpPr>
                <a:spLocks noChangeShapeType="1"/>
              </p:cNvSpPr>
              <p:nvPr/>
            </p:nvSpPr>
            <p:spPr bwMode="auto">
              <a:xfrm flipV="1">
                <a:off x="517" y="1495"/>
                <a:ext cx="931" cy="14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6" name="Line 519"/>
              <p:cNvSpPr>
                <a:spLocks noChangeShapeType="1"/>
              </p:cNvSpPr>
              <p:nvPr/>
            </p:nvSpPr>
            <p:spPr bwMode="auto">
              <a:xfrm flipV="1">
                <a:off x="928" y="2209"/>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24" name="Text Box 520"/>
            <p:cNvSpPr txBox="1">
              <a:spLocks noChangeArrowheads="1"/>
            </p:cNvSpPr>
            <p:nvPr/>
          </p:nvSpPr>
          <p:spPr bwMode="auto">
            <a:xfrm>
              <a:off x="748" y="1942"/>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d</a:t>
              </a:r>
              <a:endParaRPr lang="en-GB" b="1" dirty="0"/>
            </a:p>
          </p:txBody>
        </p:sp>
      </p:grpSp>
      <p:grpSp>
        <p:nvGrpSpPr>
          <p:cNvPr id="327" name="Group 521"/>
          <p:cNvGrpSpPr>
            <a:grpSpLocks/>
          </p:cNvGrpSpPr>
          <p:nvPr/>
        </p:nvGrpSpPr>
        <p:grpSpPr bwMode="auto">
          <a:xfrm>
            <a:off x="5173027" y="4615818"/>
            <a:ext cx="536575" cy="663575"/>
            <a:chOff x="753" y="2174"/>
            <a:chExt cx="338" cy="418"/>
          </a:xfrm>
        </p:grpSpPr>
        <p:grpSp>
          <p:nvGrpSpPr>
            <p:cNvPr id="328" name="Group 522"/>
            <p:cNvGrpSpPr>
              <a:grpSpLocks/>
            </p:cNvGrpSpPr>
            <p:nvPr/>
          </p:nvGrpSpPr>
          <p:grpSpPr bwMode="auto">
            <a:xfrm>
              <a:off x="851" y="2208"/>
              <a:ext cx="240" cy="384"/>
              <a:chOff x="851" y="2208"/>
              <a:chExt cx="240" cy="384"/>
            </a:xfrm>
          </p:grpSpPr>
          <p:sp>
            <p:nvSpPr>
              <p:cNvPr id="330" name="Line 523"/>
              <p:cNvSpPr>
                <a:spLocks noChangeShapeType="1"/>
              </p:cNvSpPr>
              <p:nvPr/>
            </p:nvSpPr>
            <p:spPr bwMode="auto">
              <a:xfrm flipV="1">
                <a:off x="851" y="2208"/>
                <a:ext cx="24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31" name="Line 524"/>
              <p:cNvSpPr>
                <a:spLocks noChangeShapeType="1"/>
              </p:cNvSpPr>
              <p:nvPr/>
            </p:nvSpPr>
            <p:spPr bwMode="auto">
              <a:xfrm flipV="1">
                <a:off x="964" y="2326"/>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29" name="Text Box 525"/>
            <p:cNvSpPr txBox="1">
              <a:spLocks noChangeArrowheads="1"/>
            </p:cNvSpPr>
            <p:nvPr/>
          </p:nvSpPr>
          <p:spPr bwMode="auto">
            <a:xfrm>
              <a:off x="753" y="2174"/>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e</a:t>
              </a:r>
              <a:endParaRPr lang="en-GB" b="1" dirty="0"/>
            </a:p>
          </p:txBody>
        </p:sp>
      </p:grpSp>
      <p:grpSp>
        <p:nvGrpSpPr>
          <p:cNvPr id="332" name="Group 526"/>
          <p:cNvGrpSpPr>
            <a:grpSpLocks/>
          </p:cNvGrpSpPr>
          <p:nvPr/>
        </p:nvGrpSpPr>
        <p:grpSpPr bwMode="auto">
          <a:xfrm>
            <a:off x="6116638" y="4898393"/>
            <a:ext cx="1122363" cy="762000"/>
            <a:chOff x="637" y="2112"/>
            <a:chExt cx="707" cy="480"/>
          </a:xfrm>
        </p:grpSpPr>
        <p:grpSp>
          <p:nvGrpSpPr>
            <p:cNvPr id="333" name="Group 527"/>
            <p:cNvGrpSpPr>
              <a:grpSpLocks/>
            </p:cNvGrpSpPr>
            <p:nvPr/>
          </p:nvGrpSpPr>
          <p:grpSpPr bwMode="auto">
            <a:xfrm>
              <a:off x="637" y="2112"/>
              <a:ext cx="707" cy="480"/>
              <a:chOff x="637" y="2112"/>
              <a:chExt cx="707" cy="480"/>
            </a:xfrm>
          </p:grpSpPr>
          <p:sp>
            <p:nvSpPr>
              <p:cNvPr id="335" name="Line 528"/>
              <p:cNvSpPr>
                <a:spLocks noChangeShapeType="1"/>
              </p:cNvSpPr>
              <p:nvPr/>
            </p:nvSpPr>
            <p:spPr bwMode="auto">
              <a:xfrm flipV="1">
                <a:off x="637" y="2112"/>
                <a:ext cx="707"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36" name="Line 529"/>
              <p:cNvSpPr>
                <a:spLocks noChangeShapeType="1"/>
              </p:cNvSpPr>
              <p:nvPr/>
            </p:nvSpPr>
            <p:spPr bwMode="auto">
              <a:xfrm flipV="1">
                <a:off x="928" y="2290"/>
                <a:ext cx="140"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34" name="Text Box 530"/>
            <p:cNvSpPr txBox="1">
              <a:spLocks noChangeArrowheads="1"/>
            </p:cNvSpPr>
            <p:nvPr/>
          </p:nvSpPr>
          <p:spPr bwMode="auto">
            <a:xfrm>
              <a:off x="774" y="2136"/>
              <a:ext cx="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f</a:t>
              </a:r>
              <a:endParaRPr lang="en-GB" b="1" dirty="0"/>
            </a:p>
          </p:txBody>
        </p:sp>
      </p:grpSp>
      <p:grpSp>
        <p:nvGrpSpPr>
          <p:cNvPr id="337" name="Group 531"/>
          <p:cNvGrpSpPr>
            <a:grpSpLocks/>
          </p:cNvGrpSpPr>
          <p:nvPr/>
        </p:nvGrpSpPr>
        <p:grpSpPr bwMode="auto">
          <a:xfrm>
            <a:off x="7652703" y="4155443"/>
            <a:ext cx="762000" cy="1143000"/>
            <a:chOff x="720" y="1968"/>
            <a:chExt cx="480" cy="720"/>
          </a:xfrm>
        </p:grpSpPr>
        <p:grpSp>
          <p:nvGrpSpPr>
            <p:cNvPr id="338" name="Group 532"/>
            <p:cNvGrpSpPr>
              <a:grpSpLocks/>
            </p:cNvGrpSpPr>
            <p:nvPr/>
          </p:nvGrpSpPr>
          <p:grpSpPr bwMode="auto">
            <a:xfrm>
              <a:off x="720" y="1968"/>
              <a:ext cx="480" cy="720"/>
              <a:chOff x="720" y="1968"/>
              <a:chExt cx="480" cy="720"/>
            </a:xfrm>
          </p:grpSpPr>
          <p:sp>
            <p:nvSpPr>
              <p:cNvPr id="340" name="Line 53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41" name="Line 534"/>
              <p:cNvSpPr>
                <a:spLocks noChangeShapeType="1"/>
              </p:cNvSpPr>
              <p:nvPr/>
            </p:nvSpPr>
            <p:spPr bwMode="auto">
              <a:xfrm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39" name="Text Box 535"/>
            <p:cNvSpPr txBox="1">
              <a:spLocks noChangeArrowheads="1"/>
            </p:cNvSpPr>
            <p:nvPr/>
          </p:nvSpPr>
          <p:spPr bwMode="auto">
            <a:xfrm>
              <a:off x="768" y="206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g</a:t>
              </a:r>
              <a:endParaRPr lang="en-GB" b="1"/>
            </a:p>
          </p:txBody>
        </p:sp>
      </p:grpSp>
      <p:sp>
        <p:nvSpPr>
          <p:cNvPr id="343" name="Text Box 110"/>
          <p:cNvSpPr txBox="1">
            <a:spLocks noChangeArrowheads="1"/>
          </p:cNvSpPr>
          <p:nvPr/>
        </p:nvSpPr>
        <p:spPr bwMode="auto">
          <a:xfrm>
            <a:off x="2690713" y="1830059"/>
            <a:ext cx="1165324" cy="461665"/>
          </a:xfrm>
          <a:prstGeom prst="rect">
            <a:avLst/>
          </a:prstGeom>
          <a:noFill/>
          <a:ln w="9525">
            <a:noFill/>
            <a:miter lim="800000"/>
            <a:headEnd/>
            <a:tailEnd/>
          </a:ln>
        </p:spPr>
        <p:txBody>
          <a:bodyPr wrap="square">
            <a:spAutoFit/>
          </a:bodyPr>
          <a:lstStyle/>
          <a:p>
            <a:pPr eaLnBrk="0" hangingPunct="0">
              <a:defRPr/>
            </a:pPr>
            <a:r>
              <a:rPr lang="en-GB" b="1" dirty="0">
                <a:sym typeface="Symbol" panose="05050102010706020507" pitchFamily="18" charset="2"/>
              </a:rPr>
              <a:t> </a:t>
            </a:r>
            <a:r>
              <a:rPr lang="en-GB" b="1" dirty="0"/>
              <a:t>a</a:t>
            </a:r>
            <a:r>
              <a:rPr lang="en-GB" b="1" dirty="0">
                <a:latin typeface="+mn-lt"/>
                <a:cs typeface="Arial" charset="0"/>
              </a:rPr>
              <a:t> </a:t>
            </a:r>
            <a:r>
              <a:rPr lang="en-GB" b="1" dirty="0"/>
              <a:t>≠</a:t>
            </a:r>
          </a:p>
        </p:txBody>
      </p:sp>
      <p:sp>
        <p:nvSpPr>
          <p:cNvPr id="344" name="Text Box 110"/>
          <p:cNvSpPr txBox="1">
            <a:spLocks noChangeArrowheads="1"/>
          </p:cNvSpPr>
          <p:nvPr/>
        </p:nvSpPr>
        <p:spPr bwMode="auto">
          <a:xfrm>
            <a:off x="3619360" y="1830059"/>
            <a:ext cx="758914" cy="461665"/>
          </a:xfrm>
          <a:prstGeom prst="rect">
            <a:avLst/>
          </a:prstGeom>
          <a:noFill/>
          <a:ln w="9525">
            <a:noFill/>
            <a:miter lim="800000"/>
            <a:headEnd/>
            <a:tailEnd/>
          </a:ln>
        </p:spPr>
        <p:txBody>
          <a:bodyPr wrap="square">
            <a:spAutoFit/>
          </a:bodyPr>
          <a:lstStyle/>
          <a:p>
            <a:pPr eaLnBrk="0" hangingPunct="0">
              <a:defRPr/>
            </a:pPr>
            <a:r>
              <a:rPr lang="en-GB" b="1" dirty="0"/>
              <a:t>c</a:t>
            </a:r>
            <a:endParaRPr lang="en-GB" dirty="0">
              <a:latin typeface="+mn-lt"/>
              <a:cs typeface="Arial" charset="0"/>
            </a:endParaRPr>
          </a:p>
        </p:txBody>
      </p:sp>
      <p:sp>
        <p:nvSpPr>
          <p:cNvPr id="346" name="Text Box 320"/>
          <p:cNvSpPr txBox="1">
            <a:spLocks noChangeArrowheads="1"/>
          </p:cNvSpPr>
          <p:nvPr/>
        </p:nvSpPr>
        <p:spPr bwMode="auto">
          <a:xfrm>
            <a:off x="218281" y="1441964"/>
            <a:ext cx="5844480" cy="461665"/>
          </a:xfrm>
          <a:prstGeom prst="rect">
            <a:avLst/>
          </a:prstGeom>
          <a:noFill/>
          <a:ln w="9525">
            <a:noFill/>
            <a:miter lim="800000"/>
            <a:headEnd/>
            <a:tailEnd/>
          </a:ln>
        </p:spPr>
        <p:txBody>
          <a:bodyPr wrap="square">
            <a:spAutoFit/>
          </a:bodyPr>
          <a:lstStyle/>
          <a:p>
            <a:r>
              <a:rPr lang="en-GB" dirty="0">
                <a:latin typeface="+mn-lt"/>
                <a:cs typeface="Arial" charset="0"/>
              </a:rPr>
              <a:t>Are pointing in different directions</a:t>
            </a:r>
          </a:p>
        </p:txBody>
      </p:sp>
      <p:sp>
        <p:nvSpPr>
          <p:cNvPr id="347" name="Text Box 320"/>
          <p:cNvSpPr txBox="1">
            <a:spLocks noChangeArrowheads="1"/>
          </p:cNvSpPr>
          <p:nvPr/>
        </p:nvSpPr>
        <p:spPr bwMode="auto">
          <a:xfrm>
            <a:off x="218281" y="985271"/>
            <a:ext cx="5844480" cy="461665"/>
          </a:xfrm>
          <a:prstGeom prst="rect">
            <a:avLst/>
          </a:prstGeom>
          <a:noFill/>
          <a:ln w="9525">
            <a:noFill/>
            <a:miter lim="800000"/>
            <a:headEnd/>
            <a:tailEnd/>
          </a:ln>
        </p:spPr>
        <p:txBody>
          <a:bodyPr wrap="square">
            <a:spAutoFit/>
          </a:bodyPr>
          <a:lstStyle/>
          <a:p>
            <a:r>
              <a:rPr lang="en-GB" dirty="0">
                <a:latin typeface="+mn-lt"/>
                <a:cs typeface="Arial" charset="0"/>
              </a:rPr>
              <a:t>Have the same magnitude</a:t>
            </a:r>
          </a:p>
        </p:txBody>
      </p:sp>
      <p:grpSp>
        <p:nvGrpSpPr>
          <p:cNvPr id="348" name="Group 117"/>
          <p:cNvGrpSpPr>
            <a:grpSpLocks/>
          </p:cNvGrpSpPr>
          <p:nvPr/>
        </p:nvGrpSpPr>
        <p:grpSpPr bwMode="auto">
          <a:xfrm>
            <a:off x="1969770" y="2365800"/>
            <a:ext cx="1284288" cy="842963"/>
            <a:chOff x="1495" y="2976"/>
            <a:chExt cx="809" cy="531"/>
          </a:xfrm>
        </p:grpSpPr>
        <p:sp>
          <p:nvSpPr>
            <p:cNvPr id="349" name="Text Box 53"/>
            <p:cNvSpPr txBox="1">
              <a:spLocks noChangeArrowheads="1"/>
            </p:cNvSpPr>
            <p:nvPr/>
          </p:nvSpPr>
          <p:spPr bwMode="auto">
            <a:xfrm>
              <a:off x="1495" y="3096"/>
              <a:ext cx="224" cy="291"/>
            </a:xfrm>
            <a:prstGeom prst="rect">
              <a:avLst/>
            </a:prstGeom>
            <a:noFill/>
            <a:ln w="9525">
              <a:noFill/>
              <a:miter lim="800000"/>
              <a:headEnd/>
              <a:tailEnd/>
            </a:ln>
          </p:spPr>
          <p:txBody>
            <a:bodyPr wrap="none">
              <a:spAutoFit/>
            </a:bodyPr>
            <a:lstStyle/>
            <a:p>
              <a:pPr eaLnBrk="0" hangingPunct="0">
                <a:defRPr/>
              </a:pPr>
              <a:r>
                <a:rPr lang="en-GB" b="1" dirty="0">
                  <a:latin typeface="+mn-lt"/>
                  <a:cs typeface="Arial" charset="0"/>
                </a:rPr>
                <a:t>a</a:t>
              </a:r>
            </a:p>
          </p:txBody>
        </p:sp>
        <p:sp>
          <p:nvSpPr>
            <p:cNvPr id="350"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a:t>
              </a:r>
              <a:endParaRPr lang="en-GB" dirty="0">
                <a:latin typeface="+mn-lt"/>
                <a:cs typeface="Arial" charset="0"/>
              </a:endParaRPr>
            </a:p>
          </p:txBody>
        </p:sp>
        <p:grpSp>
          <p:nvGrpSpPr>
            <p:cNvPr id="351" name="Group 112"/>
            <p:cNvGrpSpPr>
              <a:grpSpLocks/>
            </p:cNvGrpSpPr>
            <p:nvPr/>
          </p:nvGrpSpPr>
          <p:grpSpPr bwMode="auto">
            <a:xfrm>
              <a:off x="1968" y="2976"/>
              <a:ext cx="336" cy="531"/>
              <a:chOff x="4032" y="3048"/>
              <a:chExt cx="336" cy="531"/>
            </a:xfrm>
          </p:grpSpPr>
          <p:sp>
            <p:nvSpPr>
              <p:cNvPr id="352"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353" name="Group 114"/>
              <p:cNvGrpSpPr>
                <a:grpSpLocks/>
              </p:cNvGrpSpPr>
              <p:nvPr/>
            </p:nvGrpSpPr>
            <p:grpSpPr bwMode="auto">
              <a:xfrm>
                <a:off x="4088" y="3048"/>
                <a:ext cx="234" cy="531"/>
                <a:chOff x="4088" y="3072"/>
                <a:chExt cx="234" cy="531"/>
              </a:xfrm>
            </p:grpSpPr>
            <p:sp>
              <p:nvSpPr>
                <p:cNvPr id="354" name="Text Box 115"/>
                <p:cNvSpPr txBox="1">
                  <a:spLocks noChangeArrowheads="1"/>
                </p:cNvSpPr>
                <p:nvPr/>
              </p:nvSpPr>
              <p:spPr bwMode="auto">
                <a:xfrm>
                  <a:off x="4088" y="307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2</a:t>
                  </a:r>
                  <a:endParaRPr lang="en-GB" dirty="0">
                    <a:latin typeface="+mn-lt"/>
                    <a:cs typeface="Arial" charset="0"/>
                  </a:endParaRPr>
                </a:p>
              </p:txBody>
            </p:sp>
            <p:sp>
              <p:nvSpPr>
                <p:cNvPr id="355" name="Text Box 116"/>
                <p:cNvSpPr txBox="1">
                  <a:spLocks noChangeArrowheads="1"/>
                </p:cNvSpPr>
                <p:nvPr/>
              </p:nvSpPr>
              <p:spPr bwMode="auto">
                <a:xfrm>
                  <a:off x="4088" y="331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3</a:t>
                  </a:r>
                  <a:endParaRPr lang="en-GB" dirty="0">
                    <a:latin typeface="+mn-lt"/>
                    <a:cs typeface="Arial" charset="0"/>
                  </a:endParaRPr>
                </a:p>
              </p:txBody>
            </p:sp>
          </p:grpSp>
        </p:grpSp>
      </p:grpSp>
      <p:grpSp>
        <p:nvGrpSpPr>
          <p:cNvPr id="356" name="Group 117"/>
          <p:cNvGrpSpPr>
            <a:grpSpLocks/>
          </p:cNvGrpSpPr>
          <p:nvPr/>
        </p:nvGrpSpPr>
        <p:grpSpPr bwMode="auto">
          <a:xfrm>
            <a:off x="3810000" y="2326936"/>
            <a:ext cx="1339851" cy="842963"/>
            <a:chOff x="1495" y="2976"/>
            <a:chExt cx="844" cy="531"/>
          </a:xfrm>
        </p:grpSpPr>
        <p:sp>
          <p:nvSpPr>
            <p:cNvPr id="357" name="Text Box 53"/>
            <p:cNvSpPr txBox="1">
              <a:spLocks noChangeArrowheads="1"/>
            </p:cNvSpPr>
            <p:nvPr/>
          </p:nvSpPr>
          <p:spPr bwMode="auto">
            <a:xfrm>
              <a:off x="1495" y="3096"/>
              <a:ext cx="224" cy="291"/>
            </a:xfrm>
            <a:prstGeom prst="rect">
              <a:avLst/>
            </a:prstGeom>
            <a:noFill/>
            <a:ln w="9525">
              <a:noFill/>
              <a:miter lim="800000"/>
              <a:headEnd/>
              <a:tailEnd/>
            </a:ln>
          </p:spPr>
          <p:txBody>
            <a:bodyPr wrap="none">
              <a:spAutoFit/>
            </a:bodyPr>
            <a:lstStyle/>
            <a:p>
              <a:pPr eaLnBrk="0" hangingPunct="0">
                <a:defRPr/>
              </a:pPr>
              <a:r>
                <a:rPr lang="en-GB" b="1" dirty="0">
                  <a:latin typeface="+mn-lt"/>
                  <a:cs typeface="Arial" charset="0"/>
                </a:rPr>
                <a:t>c</a:t>
              </a:r>
            </a:p>
          </p:txBody>
        </p:sp>
        <p:sp>
          <p:nvSpPr>
            <p:cNvPr id="358"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a:t>
              </a:r>
              <a:endParaRPr lang="en-GB" dirty="0">
                <a:latin typeface="+mn-lt"/>
                <a:cs typeface="Arial" charset="0"/>
              </a:endParaRPr>
            </a:p>
          </p:txBody>
        </p:sp>
        <p:grpSp>
          <p:nvGrpSpPr>
            <p:cNvPr id="359" name="Group 112"/>
            <p:cNvGrpSpPr>
              <a:grpSpLocks/>
            </p:cNvGrpSpPr>
            <p:nvPr/>
          </p:nvGrpSpPr>
          <p:grpSpPr bwMode="auto">
            <a:xfrm>
              <a:off x="1968" y="2976"/>
              <a:ext cx="371" cy="531"/>
              <a:chOff x="4032" y="3048"/>
              <a:chExt cx="371" cy="531"/>
            </a:xfrm>
          </p:grpSpPr>
          <p:sp>
            <p:nvSpPr>
              <p:cNvPr id="360"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361" name="Group 114"/>
              <p:cNvGrpSpPr>
                <a:grpSpLocks/>
              </p:cNvGrpSpPr>
              <p:nvPr/>
            </p:nvGrpSpPr>
            <p:grpSpPr bwMode="auto">
              <a:xfrm>
                <a:off x="4088" y="3048"/>
                <a:ext cx="315" cy="531"/>
                <a:chOff x="4088" y="3072"/>
                <a:chExt cx="315" cy="531"/>
              </a:xfrm>
            </p:grpSpPr>
            <p:sp>
              <p:nvSpPr>
                <p:cNvPr id="362" name="Text Box 115"/>
                <p:cNvSpPr txBox="1">
                  <a:spLocks noChangeArrowheads="1"/>
                </p:cNvSpPr>
                <p:nvPr/>
              </p:nvSpPr>
              <p:spPr bwMode="auto">
                <a:xfrm>
                  <a:off x="4088" y="3072"/>
                  <a:ext cx="3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-2</a:t>
                  </a:r>
                  <a:endParaRPr lang="en-GB" dirty="0">
                    <a:latin typeface="+mn-lt"/>
                    <a:cs typeface="Arial" charset="0"/>
                  </a:endParaRPr>
                </a:p>
              </p:txBody>
            </p:sp>
            <p:sp>
              <p:nvSpPr>
                <p:cNvPr id="363" name="Text Box 116"/>
                <p:cNvSpPr txBox="1">
                  <a:spLocks noChangeArrowheads="1"/>
                </p:cNvSpPr>
                <p:nvPr/>
              </p:nvSpPr>
              <p:spPr bwMode="auto">
                <a:xfrm>
                  <a:off x="4088" y="3312"/>
                  <a:ext cx="3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-3</a:t>
                  </a:r>
                  <a:endParaRPr lang="en-GB" dirty="0">
                    <a:latin typeface="+mn-lt"/>
                    <a:cs typeface="Arial" charset="0"/>
                  </a:endParaRPr>
                </a:p>
              </p:txBody>
            </p:sp>
          </p:grpSp>
        </p:grpSp>
      </p:grpSp>
      <p:sp>
        <p:nvSpPr>
          <p:cNvPr id="364" name="Text Box 110"/>
          <p:cNvSpPr txBox="1">
            <a:spLocks noChangeArrowheads="1"/>
          </p:cNvSpPr>
          <p:nvPr/>
        </p:nvSpPr>
        <p:spPr bwMode="auto">
          <a:xfrm>
            <a:off x="5361532" y="2513291"/>
            <a:ext cx="2127436" cy="461665"/>
          </a:xfrm>
          <a:prstGeom prst="rect">
            <a:avLst/>
          </a:prstGeom>
          <a:noFill/>
          <a:ln w="9525">
            <a:noFill/>
            <a:miter lim="800000"/>
            <a:headEnd/>
            <a:tailEnd/>
          </a:ln>
        </p:spPr>
        <p:txBody>
          <a:bodyPr wrap="square">
            <a:spAutoFit/>
          </a:bodyPr>
          <a:lstStyle/>
          <a:p>
            <a:pPr eaLnBrk="0" hangingPunct="0">
              <a:defRPr/>
            </a:pPr>
            <a:r>
              <a:rPr lang="en-GB" b="1" dirty="0">
                <a:sym typeface="Symbol" panose="05050102010706020507" pitchFamily="18" charset="2"/>
              </a:rPr>
              <a:t>and so </a:t>
            </a:r>
            <a:r>
              <a:rPr lang="en-GB" b="1" dirty="0"/>
              <a:t>a</a:t>
            </a:r>
            <a:r>
              <a:rPr lang="en-GB" b="1" dirty="0">
                <a:latin typeface="+mn-lt"/>
                <a:cs typeface="Arial" charset="0"/>
              </a:rPr>
              <a:t> </a:t>
            </a:r>
            <a:r>
              <a:rPr lang="en-GB" b="1" dirty="0"/>
              <a:t>=</a:t>
            </a:r>
          </a:p>
        </p:txBody>
      </p:sp>
      <p:sp>
        <p:nvSpPr>
          <p:cNvPr id="365" name="Text Box 110"/>
          <p:cNvSpPr txBox="1">
            <a:spLocks noChangeArrowheads="1"/>
          </p:cNvSpPr>
          <p:nvPr/>
        </p:nvSpPr>
        <p:spPr bwMode="auto">
          <a:xfrm>
            <a:off x="7109511" y="2461436"/>
            <a:ext cx="758914" cy="461665"/>
          </a:xfrm>
          <a:prstGeom prst="rect">
            <a:avLst/>
          </a:prstGeom>
          <a:noFill/>
          <a:ln w="9525">
            <a:noFill/>
            <a:miter lim="800000"/>
            <a:headEnd/>
            <a:tailEnd/>
          </a:ln>
        </p:spPr>
        <p:txBody>
          <a:bodyPr wrap="square">
            <a:spAutoFit/>
          </a:bodyPr>
          <a:lstStyle/>
          <a:p>
            <a:pPr eaLnBrk="0" hangingPunct="0">
              <a:defRPr/>
            </a:pPr>
            <a:r>
              <a:rPr lang="en-US" dirty="0">
                <a:cs typeface="Arial" charset="0"/>
              </a:rPr>
              <a:t>-</a:t>
            </a:r>
            <a:r>
              <a:rPr lang="en-GB" b="1" dirty="0"/>
              <a:t> c</a:t>
            </a:r>
            <a:endParaRPr lang="en-GB" dirty="0">
              <a:latin typeface="+mn-lt"/>
              <a:cs typeface="Arial" charset="0"/>
            </a:endParaRPr>
          </a:p>
        </p:txBody>
      </p:sp>
      <p:sp>
        <p:nvSpPr>
          <p:cNvPr id="366" name="Text Box 320"/>
          <p:cNvSpPr txBox="1">
            <a:spLocks noChangeArrowheads="1"/>
          </p:cNvSpPr>
          <p:nvPr/>
        </p:nvSpPr>
        <p:spPr bwMode="auto">
          <a:xfrm>
            <a:off x="2211071" y="3276579"/>
            <a:ext cx="5300821" cy="461665"/>
          </a:xfrm>
          <a:prstGeom prst="rect">
            <a:avLst/>
          </a:prstGeom>
          <a:noFill/>
          <a:ln w="9525">
            <a:noFill/>
            <a:miter lim="800000"/>
            <a:headEnd/>
            <a:tailEnd/>
          </a:ln>
        </p:spPr>
        <p:txBody>
          <a:bodyPr wrap="square">
            <a:spAutoFit/>
          </a:bodyPr>
          <a:lstStyle/>
          <a:p>
            <a:r>
              <a:rPr lang="en-GB" b="1" dirty="0"/>
              <a:t>c </a:t>
            </a:r>
            <a:r>
              <a:rPr lang="en-GB" dirty="0">
                <a:latin typeface="+mn-lt"/>
                <a:cs typeface="Arial" charset="0"/>
              </a:rPr>
              <a:t>is called the </a:t>
            </a:r>
            <a:r>
              <a:rPr lang="en-GB" b="1" dirty="0">
                <a:latin typeface="+mn-lt"/>
              </a:rPr>
              <a:t>negative vector</a:t>
            </a:r>
            <a:endParaRPr lang="en-GB" dirty="0">
              <a:latin typeface="+mn-lt"/>
              <a:cs typeface="Arial" charset="0"/>
            </a:endParaRPr>
          </a:p>
        </p:txBody>
      </p:sp>
      <p:sp>
        <p:nvSpPr>
          <p:cNvPr id="342" name="Rectangle 341">
            <a:hlinkClick r:id="rId3"/>
            <a:extLst>
              <a:ext uri="{FF2B5EF4-FFF2-40B4-BE49-F238E27FC236}">
                <a16:creationId xmlns:a16="http://schemas.microsoft.com/office/drawing/2014/main" id="{7AE884F5-5F58-4588-8709-52B5A92E9838}"/>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345" name="Rectangle 344">
            <a:hlinkClick r:id="rId3"/>
            <a:extLst>
              <a:ext uri="{FF2B5EF4-FFF2-40B4-BE49-F238E27FC236}">
                <a16:creationId xmlns:a16="http://schemas.microsoft.com/office/drawing/2014/main" id="{459AB1F1-0483-464D-8C26-21A9CB3D2ACE}"/>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376332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343" grpId="0"/>
      <p:bldP spid="344" grpId="0"/>
      <p:bldP spid="346" grpId="0"/>
      <p:bldP spid="347" grpId="0"/>
      <p:bldP spid="364" grpId="0"/>
      <p:bldP spid="365" grpId="0"/>
      <p:bldP spid="3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05"/>
          <p:cNvSpPr>
            <a:spLocks noGrp="1" noChangeArrowheads="1"/>
          </p:cNvSpPr>
          <p:nvPr>
            <p:ph type="title" idx="4294967295"/>
          </p:nvPr>
        </p:nvSpPr>
        <p:spPr>
          <a:xfrm>
            <a:off x="0" y="11113"/>
            <a:ext cx="7772400" cy="609600"/>
          </a:xfrm>
          <a:noFill/>
        </p:spPr>
        <p:txBody>
          <a:bodyPr/>
          <a:lstStyle/>
          <a:p>
            <a:r>
              <a:rPr lang="en-GB" sz="2800" dirty="0">
                <a:solidFill>
                  <a:srgbClr val="5B0091"/>
                </a:solidFill>
              </a:rPr>
              <a:t>Parallel vectors</a:t>
            </a:r>
            <a:endParaRPr lang="en-GB" sz="2800" dirty="0"/>
          </a:p>
        </p:txBody>
      </p:sp>
      <p:sp>
        <p:nvSpPr>
          <p:cNvPr id="17413" name="Text Box 320"/>
          <p:cNvSpPr txBox="1">
            <a:spLocks noChangeArrowheads="1"/>
          </p:cNvSpPr>
          <p:nvPr/>
        </p:nvSpPr>
        <p:spPr bwMode="auto">
          <a:xfrm>
            <a:off x="218281" y="533400"/>
            <a:ext cx="8837613" cy="461665"/>
          </a:xfrm>
          <a:prstGeom prst="rect">
            <a:avLst/>
          </a:prstGeom>
          <a:noFill/>
          <a:ln w="9525">
            <a:noFill/>
            <a:miter lim="800000"/>
            <a:headEnd/>
            <a:tailEnd/>
          </a:ln>
        </p:spPr>
        <p:txBody>
          <a:bodyPr wrap="square">
            <a:spAutoFit/>
          </a:bodyPr>
          <a:lstStyle/>
          <a:p>
            <a:r>
              <a:rPr lang="en-GB" dirty="0">
                <a:latin typeface="+mn-lt"/>
                <a:cs typeface="Arial" charset="0"/>
              </a:rPr>
              <a:t>What we can say about vector </a:t>
            </a:r>
            <a:r>
              <a:rPr lang="en-GB" b="1" dirty="0"/>
              <a:t>a, d</a:t>
            </a:r>
            <a:r>
              <a:rPr lang="en-GB" dirty="0">
                <a:latin typeface="+mn-lt"/>
                <a:cs typeface="Arial" charset="0"/>
              </a:rPr>
              <a:t> and </a:t>
            </a:r>
            <a:r>
              <a:rPr lang="en-GB" b="1" dirty="0"/>
              <a:t>e</a:t>
            </a:r>
            <a:r>
              <a:rPr lang="en-GB" dirty="0">
                <a:latin typeface="+mn-lt"/>
                <a:cs typeface="Arial" charset="0"/>
              </a:rPr>
              <a:t>?.</a:t>
            </a:r>
          </a:p>
        </p:txBody>
      </p:sp>
      <p:grpSp>
        <p:nvGrpSpPr>
          <p:cNvPr id="174" name="Group 500"/>
          <p:cNvGrpSpPr>
            <a:grpSpLocks/>
          </p:cNvGrpSpPr>
          <p:nvPr/>
        </p:nvGrpSpPr>
        <p:grpSpPr bwMode="auto">
          <a:xfrm>
            <a:off x="381000" y="3755393"/>
            <a:ext cx="8382000" cy="2286000"/>
            <a:chOff x="240" y="1797"/>
            <a:chExt cx="5280" cy="1440"/>
          </a:xfrm>
        </p:grpSpPr>
        <p:sp>
          <p:nvSpPr>
            <p:cNvPr id="175" name="Rectangle 323"/>
            <p:cNvSpPr>
              <a:spLocks noChangeArrowheads="1"/>
            </p:cNvSpPr>
            <p:nvPr/>
          </p:nvSpPr>
          <p:spPr bwMode="auto">
            <a:xfrm>
              <a:off x="2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6" name="Rectangle 324"/>
            <p:cNvSpPr>
              <a:spLocks noChangeArrowheads="1"/>
            </p:cNvSpPr>
            <p:nvPr/>
          </p:nvSpPr>
          <p:spPr bwMode="auto">
            <a:xfrm>
              <a:off x="4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7" name="Rectangle 325"/>
            <p:cNvSpPr>
              <a:spLocks noChangeArrowheads="1"/>
            </p:cNvSpPr>
            <p:nvPr/>
          </p:nvSpPr>
          <p:spPr bwMode="auto">
            <a:xfrm>
              <a:off x="2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8" name="Rectangle 326"/>
            <p:cNvSpPr>
              <a:spLocks noChangeArrowheads="1"/>
            </p:cNvSpPr>
            <p:nvPr/>
          </p:nvSpPr>
          <p:spPr bwMode="auto">
            <a:xfrm>
              <a:off x="4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79" name="Rectangle 327"/>
            <p:cNvSpPr>
              <a:spLocks noChangeArrowheads="1"/>
            </p:cNvSpPr>
            <p:nvPr/>
          </p:nvSpPr>
          <p:spPr bwMode="auto">
            <a:xfrm>
              <a:off x="7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0" name="Rectangle 328"/>
            <p:cNvSpPr>
              <a:spLocks noChangeArrowheads="1"/>
            </p:cNvSpPr>
            <p:nvPr/>
          </p:nvSpPr>
          <p:spPr bwMode="auto">
            <a:xfrm>
              <a:off x="9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1" name="Rectangle 329"/>
            <p:cNvSpPr>
              <a:spLocks noChangeArrowheads="1"/>
            </p:cNvSpPr>
            <p:nvPr/>
          </p:nvSpPr>
          <p:spPr bwMode="auto">
            <a:xfrm>
              <a:off x="7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2" name="Rectangle 330"/>
            <p:cNvSpPr>
              <a:spLocks noChangeArrowheads="1"/>
            </p:cNvSpPr>
            <p:nvPr/>
          </p:nvSpPr>
          <p:spPr bwMode="auto">
            <a:xfrm>
              <a:off x="9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3" name="Rectangle 331"/>
            <p:cNvSpPr>
              <a:spLocks noChangeArrowheads="1"/>
            </p:cNvSpPr>
            <p:nvPr/>
          </p:nvSpPr>
          <p:spPr bwMode="auto">
            <a:xfrm>
              <a:off x="2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4" name="Rectangle 332"/>
            <p:cNvSpPr>
              <a:spLocks noChangeArrowheads="1"/>
            </p:cNvSpPr>
            <p:nvPr/>
          </p:nvSpPr>
          <p:spPr bwMode="auto">
            <a:xfrm>
              <a:off x="4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5" name="Rectangle 333"/>
            <p:cNvSpPr>
              <a:spLocks noChangeArrowheads="1"/>
            </p:cNvSpPr>
            <p:nvPr/>
          </p:nvSpPr>
          <p:spPr bwMode="auto">
            <a:xfrm>
              <a:off x="2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6" name="Rectangle 334"/>
            <p:cNvSpPr>
              <a:spLocks noChangeArrowheads="1"/>
            </p:cNvSpPr>
            <p:nvPr/>
          </p:nvSpPr>
          <p:spPr bwMode="auto">
            <a:xfrm>
              <a:off x="4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7" name="Rectangle 335"/>
            <p:cNvSpPr>
              <a:spLocks noChangeArrowheads="1"/>
            </p:cNvSpPr>
            <p:nvPr/>
          </p:nvSpPr>
          <p:spPr bwMode="auto">
            <a:xfrm>
              <a:off x="7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8" name="Rectangle 336"/>
            <p:cNvSpPr>
              <a:spLocks noChangeArrowheads="1"/>
            </p:cNvSpPr>
            <p:nvPr/>
          </p:nvSpPr>
          <p:spPr bwMode="auto">
            <a:xfrm>
              <a:off x="9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89" name="Rectangle 337"/>
            <p:cNvSpPr>
              <a:spLocks noChangeArrowheads="1"/>
            </p:cNvSpPr>
            <p:nvPr/>
          </p:nvSpPr>
          <p:spPr bwMode="auto">
            <a:xfrm>
              <a:off x="7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0" name="Rectangle 338"/>
            <p:cNvSpPr>
              <a:spLocks noChangeArrowheads="1"/>
            </p:cNvSpPr>
            <p:nvPr/>
          </p:nvSpPr>
          <p:spPr bwMode="auto">
            <a:xfrm>
              <a:off x="9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1" name="Rectangle 339"/>
            <p:cNvSpPr>
              <a:spLocks noChangeArrowheads="1"/>
            </p:cNvSpPr>
            <p:nvPr/>
          </p:nvSpPr>
          <p:spPr bwMode="auto">
            <a:xfrm>
              <a:off x="12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2" name="Rectangle 340"/>
            <p:cNvSpPr>
              <a:spLocks noChangeArrowheads="1"/>
            </p:cNvSpPr>
            <p:nvPr/>
          </p:nvSpPr>
          <p:spPr bwMode="auto">
            <a:xfrm>
              <a:off x="14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3" name="Rectangle 341"/>
            <p:cNvSpPr>
              <a:spLocks noChangeArrowheads="1"/>
            </p:cNvSpPr>
            <p:nvPr/>
          </p:nvSpPr>
          <p:spPr bwMode="auto">
            <a:xfrm>
              <a:off x="12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4" name="Rectangle 342"/>
            <p:cNvSpPr>
              <a:spLocks noChangeArrowheads="1"/>
            </p:cNvSpPr>
            <p:nvPr/>
          </p:nvSpPr>
          <p:spPr bwMode="auto">
            <a:xfrm>
              <a:off x="14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5" name="Rectangle 343"/>
            <p:cNvSpPr>
              <a:spLocks noChangeArrowheads="1"/>
            </p:cNvSpPr>
            <p:nvPr/>
          </p:nvSpPr>
          <p:spPr bwMode="auto">
            <a:xfrm>
              <a:off x="16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6" name="Rectangle 344"/>
            <p:cNvSpPr>
              <a:spLocks noChangeArrowheads="1"/>
            </p:cNvSpPr>
            <p:nvPr/>
          </p:nvSpPr>
          <p:spPr bwMode="auto">
            <a:xfrm>
              <a:off x="19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7" name="Rectangle 345"/>
            <p:cNvSpPr>
              <a:spLocks noChangeArrowheads="1"/>
            </p:cNvSpPr>
            <p:nvPr/>
          </p:nvSpPr>
          <p:spPr bwMode="auto">
            <a:xfrm>
              <a:off x="16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8" name="Rectangle 346"/>
            <p:cNvSpPr>
              <a:spLocks noChangeArrowheads="1"/>
            </p:cNvSpPr>
            <p:nvPr/>
          </p:nvSpPr>
          <p:spPr bwMode="auto">
            <a:xfrm>
              <a:off x="19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199" name="Rectangle 347"/>
            <p:cNvSpPr>
              <a:spLocks noChangeArrowheads="1"/>
            </p:cNvSpPr>
            <p:nvPr/>
          </p:nvSpPr>
          <p:spPr bwMode="auto">
            <a:xfrm>
              <a:off x="12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0" name="Rectangle 348"/>
            <p:cNvSpPr>
              <a:spLocks noChangeArrowheads="1"/>
            </p:cNvSpPr>
            <p:nvPr/>
          </p:nvSpPr>
          <p:spPr bwMode="auto">
            <a:xfrm>
              <a:off x="14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1" name="Rectangle 349"/>
            <p:cNvSpPr>
              <a:spLocks noChangeArrowheads="1"/>
            </p:cNvSpPr>
            <p:nvPr/>
          </p:nvSpPr>
          <p:spPr bwMode="auto">
            <a:xfrm>
              <a:off x="12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2" name="Rectangle 350"/>
            <p:cNvSpPr>
              <a:spLocks noChangeArrowheads="1"/>
            </p:cNvSpPr>
            <p:nvPr/>
          </p:nvSpPr>
          <p:spPr bwMode="auto">
            <a:xfrm>
              <a:off x="14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3" name="Rectangle 351"/>
            <p:cNvSpPr>
              <a:spLocks noChangeArrowheads="1"/>
            </p:cNvSpPr>
            <p:nvPr/>
          </p:nvSpPr>
          <p:spPr bwMode="auto">
            <a:xfrm>
              <a:off x="16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4" name="Rectangle 352"/>
            <p:cNvSpPr>
              <a:spLocks noChangeArrowheads="1"/>
            </p:cNvSpPr>
            <p:nvPr/>
          </p:nvSpPr>
          <p:spPr bwMode="auto">
            <a:xfrm>
              <a:off x="19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5" name="Rectangle 353"/>
            <p:cNvSpPr>
              <a:spLocks noChangeArrowheads="1"/>
            </p:cNvSpPr>
            <p:nvPr/>
          </p:nvSpPr>
          <p:spPr bwMode="auto">
            <a:xfrm>
              <a:off x="16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6" name="Rectangle 354"/>
            <p:cNvSpPr>
              <a:spLocks noChangeArrowheads="1"/>
            </p:cNvSpPr>
            <p:nvPr/>
          </p:nvSpPr>
          <p:spPr bwMode="auto">
            <a:xfrm>
              <a:off x="19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7" name="Rectangle 355"/>
            <p:cNvSpPr>
              <a:spLocks noChangeArrowheads="1"/>
            </p:cNvSpPr>
            <p:nvPr/>
          </p:nvSpPr>
          <p:spPr bwMode="auto">
            <a:xfrm>
              <a:off x="2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8" name="Rectangle 356"/>
            <p:cNvSpPr>
              <a:spLocks noChangeArrowheads="1"/>
            </p:cNvSpPr>
            <p:nvPr/>
          </p:nvSpPr>
          <p:spPr bwMode="auto">
            <a:xfrm>
              <a:off x="4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09" name="Rectangle 357"/>
            <p:cNvSpPr>
              <a:spLocks noChangeArrowheads="1"/>
            </p:cNvSpPr>
            <p:nvPr/>
          </p:nvSpPr>
          <p:spPr bwMode="auto">
            <a:xfrm>
              <a:off x="7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0" name="Rectangle 358"/>
            <p:cNvSpPr>
              <a:spLocks noChangeArrowheads="1"/>
            </p:cNvSpPr>
            <p:nvPr/>
          </p:nvSpPr>
          <p:spPr bwMode="auto">
            <a:xfrm>
              <a:off x="9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1" name="Rectangle 359"/>
            <p:cNvSpPr>
              <a:spLocks noChangeArrowheads="1"/>
            </p:cNvSpPr>
            <p:nvPr/>
          </p:nvSpPr>
          <p:spPr bwMode="auto">
            <a:xfrm>
              <a:off x="12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2" name="Rectangle 360"/>
            <p:cNvSpPr>
              <a:spLocks noChangeArrowheads="1"/>
            </p:cNvSpPr>
            <p:nvPr/>
          </p:nvSpPr>
          <p:spPr bwMode="auto">
            <a:xfrm>
              <a:off x="14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3" name="Rectangle 361"/>
            <p:cNvSpPr>
              <a:spLocks noChangeArrowheads="1"/>
            </p:cNvSpPr>
            <p:nvPr/>
          </p:nvSpPr>
          <p:spPr bwMode="auto">
            <a:xfrm>
              <a:off x="16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4" name="Rectangle 362"/>
            <p:cNvSpPr>
              <a:spLocks noChangeArrowheads="1"/>
            </p:cNvSpPr>
            <p:nvPr/>
          </p:nvSpPr>
          <p:spPr bwMode="auto">
            <a:xfrm>
              <a:off x="19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5" name="Rectangle 363"/>
            <p:cNvSpPr>
              <a:spLocks noChangeArrowheads="1"/>
            </p:cNvSpPr>
            <p:nvPr/>
          </p:nvSpPr>
          <p:spPr bwMode="auto">
            <a:xfrm>
              <a:off x="2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6" name="Rectangle 364"/>
            <p:cNvSpPr>
              <a:spLocks noChangeArrowheads="1"/>
            </p:cNvSpPr>
            <p:nvPr/>
          </p:nvSpPr>
          <p:spPr bwMode="auto">
            <a:xfrm>
              <a:off x="4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7" name="Rectangle 365"/>
            <p:cNvSpPr>
              <a:spLocks noChangeArrowheads="1"/>
            </p:cNvSpPr>
            <p:nvPr/>
          </p:nvSpPr>
          <p:spPr bwMode="auto">
            <a:xfrm>
              <a:off x="7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8" name="Rectangle 366"/>
            <p:cNvSpPr>
              <a:spLocks noChangeArrowheads="1"/>
            </p:cNvSpPr>
            <p:nvPr/>
          </p:nvSpPr>
          <p:spPr bwMode="auto">
            <a:xfrm>
              <a:off x="9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19" name="Rectangle 367"/>
            <p:cNvSpPr>
              <a:spLocks noChangeArrowheads="1"/>
            </p:cNvSpPr>
            <p:nvPr/>
          </p:nvSpPr>
          <p:spPr bwMode="auto">
            <a:xfrm>
              <a:off x="12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0" name="Rectangle 368"/>
            <p:cNvSpPr>
              <a:spLocks noChangeArrowheads="1"/>
            </p:cNvSpPr>
            <p:nvPr/>
          </p:nvSpPr>
          <p:spPr bwMode="auto">
            <a:xfrm>
              <a:off x="14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1" name="Rectangle 369"/>
            <p:cNvSpPr>
              <a:spLocks noChangeArrowheads="1"/>
            </p:cNvSpPr>
            <p:nvPr/>
          </p:nvSpPr>
          <p:spPr bwMode="auto">
            <a:xfrm>
              <a:off x="16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2" name="Rectangle 370"/>
            <p:cNvSpPr>
              <a:spLocks noChangeArrowheads="1"/>
            </p:cNvSpPr>
            <p:nvPr/>
          </p:nvSpPr>
          <p:spPr bwMode="auto">
            <a:xfrm>
              <a:off x="19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3" name="Rectangle 379"/>
            <p:cNvSpPr>
              <a:spLocks noChangeArrowheads="1"/>
            </p:cNvSpPr>
            <p:nvPr/>
          </p:nvSpPr>
          <p:spPr bwMode="auto">
            <a:xfrm>
              <a:off x="21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4" name="Rectangle 380"/>
            <p:cNvSpPr>
              <a:spLocks noChangeArrowheads="1"/>
            </p:cNvSpPr>
            <p:nvPr/>
          </p:nvSpPr>
          <p:spPr bwMode="auto">
            <a:xfrm>
              <a:off x="24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5" name="Rectangle 381"/>
            <p:cNvSpPr>
              <a:spLocks noChangeArrowheads="1"/>
            </p:cNvSpPr>
            <p:nvPr/>
          </p:nvSpPr>
          <p:spPr bwMode="auto">
            <a:xfrm>
              <a:off x="21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6" name="Rectangle 382"/>
            <p:cNvSpPr>
              <a:spLocks noChangeArrowheads="1"/>
            </p:cNvSpPr>
            <p:nvPr/>
          </p:nvSpPr>
          <p:spPr bwMode="auto">
            <a:xfrm>
              <a:off x="24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7" name="Rectangle 383"/>
            <p:cNvSpPr>
              <a:spLocks noChangeArrowheads="1"/>
            </p:cNvSpPr>
            <p:nvPr/>
          </p:nvSpPr>
          <p:spPr bwMode="auto">
            <a:xfrm>
              <a:off x="26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8" name="Rectangle 384"/>
            <p:cNvSpPr>
              <a:spLocks noChangeArrowheads="1"/>
            </p:cNvSpPr>
            <p:nvPr/>
          </p:nvSpPr>
          <p:spPr bwMode="auto">
            <a:xfrm>
              <a:off x="28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29" name="Rectangle 385"/>
            <p:cNvSpPr>
              <a:spLocks noChangeArrowheads="1"/>
            </p:cNvSpPr>
            <p:nvPr/>
          </p:nvSpPr>
          <p:spPr bwMode="auto">
            <a:xfrm>
              <a:off x="26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0" name="Rectangle 386"/>
            <p:cNvSpPr>
              <a:spLocks noChangeArrowheads="1"/>
            </p:cNvSpPr>
            <p:nvPr/>
          </p:nvSpPr>
          <p:spPr bwMode="auto">
            <a:xfrm>
              <a:off x="28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1" name="Rectangle 387"/>
            <p:cNvSpPr>
              <a:spLocks noChangeArrowheads="1"/>
            </p:cNvSpPr>
            <p:nvPr/>
          </p:nvSpPr>
          <p:spPr bwMode="auto">
            <a:xfrm>
              <a:off x="21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2" name="Rectangle 388"/>
            <p:cNvSpPr>
              <a:spLocks noChangeArrowheads="1"/>
            </p:cNvSpPr>
            <p:nvPr/>
          </p:nvSpPr>
          <p:spPr bwMode="auto">
            <a:xfrm>
              <a:off x="24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3" name="Rectangle 389"/>
            <p:cNvSpPr>
              <a:spLocks noChangeArrowheads="1"/>
            </p:cNvSpPr>
            <p:nvPr/>
          </p:nvSpPr>
          <p:spPr bwMode="auto">
            <a:xfrm>
              <a:off x="21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4" name="Rectangle 390"/>
            <p:cNvSpPr>
              <a:spLocks noChangeArrowheads="1"/>
            </p:cNvSpPr>
            <p:nvPr/>
          </p:nvSpPr>
          <p:spPr bwMode="auto">
            <a:xfrm>
              <a:off x="24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5" name="Rectangle 391"/>
            <p:cNvSpPr>
              <a:spLocks noChangeArrowheads="1"/>
            </p:cNvSpPr>
            <p:nvPr/>
          </p:nvSpPr>
          <p:spPr bwMode="auto">
            <a:xfrm>
              <a:off x="26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6" name="Rectangle 392"/>
            <p:cNvSpPr>
              <a:spLocks noChangeArrowheads="1"/>
            </p:cNvSpPr>
            <p:nvPr/>
          </p:nvSpPr>
          <p:spPr bwMode="auto">
            <a:xfrm>
              <a:off x="28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7" name="Rectangle 393"/>
            <p:cNvSpPr>
              <a:spLocks noChangeArrowheads="1"/>
            </p:cNvSpPr>
            <p:nvPr/>
          </p:nvSpPr>
          <p:spPr bwMode="auto">
            <a:xfrm>
              <a:off x="26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8" name="Rectangle 394"/>
            <p:cNvSpPr>
              <a:spLocks noChangeArrowheads="1"/>
            </p:cNvSpPr>
            <p:nvPr/>
          </p:nvSpPr>
          <p:spPr bwMode="auto">
            <a:xfrm>
              <a:off x="28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39" name="Rectangle 395"/>
            <p:cNvSpPr>
              <a:spLocks noChangeArrowheads="1"/>
            </p:cNvSpPr>
            <p:nvPr/>
          </p:nvSpPr>
          <p:spPr bwMode="auto">
            <a:xfrm>
              <a:off x="31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0" name="Rectangle 396"/>
            <p:cNvSpPr>
              <a:spLocks noChangeArrowheads="1"/>
            </p:cNvSpPr>
            <p:nvPr/>
          </p:nvSpPr>
          <p:spPr bwMode="auto">
            <a:xfrm>
              <a:off x="33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1" name="Rectangle 397"/>
            <p:cNvSpPr>
              <a:spLocks noChangeArrowheads="1"/>
            </p:cNvSpPr>
            <p:nvPr/>
          </p:nvSpPr>
          <p:spPr bwMode="auto">
            <a:xfrm>
              <a:off x="31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2" name="Rectangle 398"/>
            <p:cNvSpPr>
              <a:spLocks noChangeArrowheads="1"/>
            </p:cNvSpPr>
            <p:nvPr/>
          </p:nvSpPr>
          <p:spPr bwMode="auto">
            <a:xfrm>
              <a:off x="33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3" name="Rectangle 399"/>
            <p:cNvSpPr>
              <a:spLocks noChangeArrowheads="1"/>
            </p:cNvSpPr>
            <p:nvPr/>
          </p:nvSpPr>
          <p:spPr bwMode="auto">
            <a:xfrm>
              <a:off x="36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4" name="Rectangle 400"/>
            <p:cNvSpPr>
              <a:spLocks noChangeArrowheads="1"/>
            </p:cNvSpPr>
            <p:nvPr/>
          </p:nvSpPr>
          <p:spPr bwMode="auto">
            <a:xfrm>
              <a:off x="38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5" name="Rectangle 401"/>
            <p:cNvSpPr>
              <a:spLocks noChangeArrowheads="1"/>
            </p:cNvSpPr>
            <p:nvPr/>
          </p:nvSpPr>
          <p:spPr bwMode="auto">
            <a:xfrm>
              <a:off x="36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6" name="Rectangle 402"/>
            <p:cNvSpPr>
              <a:spLocks noChangeArrowheads="1"/>
            </p:cNvSpPr>
            <p:nvPr/>
          </p:nvSpPr>
          <p:spPr bwMode="auto">
            <a:xfrm>
              <a:off x="38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7" name="Rectangle 403"/>
            <p:cNvSpPr>
              <a:spLocks noChangeArrowheads="1"/>
            </p:cNvSpPr>
            <p:nvPr/>
          </p:nvSpPr>
          <p:spPr bwMode="auto">
            <a:xfrm>
              <a:off x="31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8" name="Rectangle 404"/>
            <p:cNvSpPr>
              <a:spLocks noChangeArrowheads="1"/>
            </p:cNvSpPr>
            <p:nvPr/>
          </p:nvSpPr>
          <p:spPr bwMode="auto">
            <a:xfrm>
              <a:off x="33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49" name="Rectangle 405"/>
            <p:cNvSpPr>
              <a:spLocks noChangeArrowheads="1"/>
            </p:cNvSpPr>
            <p:nvPr/>
          </p:nvSpPr>
          <p:spPr bwMode="auto">
            <a:xfrm>
              <a:off x="31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0" name="Rectangle 406"/>
            <p:cNvSpPr>
              <a:spLocks noChangeArrowheads="1"/>
            </p:cNvSpPr>
            <p:nvPr/>
          </p:nvSpPr>
          <p:spPr bwMode="auto">
            <a:xfrm>
              <a:off x="33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1" name="Rectangle 407"/>
            <p:cNvSpPr>
              <a:spLocks noChangeArrowheads="1"/>
            </p:cNvSpPr>
            <p:nvPr/>
          </p:nvSpPr>
          <p:spPr bwMode="auto">
            <a:xfrm>
              <a:off x="36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2" name="Rectangle 408"/>
            <p:cNvSpPr>
              <a:spLocks noChangeArrowheads="1"/>
            </p:cNvSpPr>
            <p:nvPr/>
          </p:nvSpPr>
          <p:spPr bwMode="auto">
            <a:xfrm>
              <a:off x="38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3" name="Rectangle 409"/>
            <p:cNvSpPr>
              <a:spLocks noChangeArrowheads="1"/>
            </p:cNvSpPr>
            <p:nvPr/>
          </p:nvSpPr>
          <p:spPr bwMode="auto">
            <a:xfrm>
              <a:off x="36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4" name="Rectangle 410"/>
            <p:cNvSpPr>
              <a:spLocks noChangeArrowheads="1"/>
            </p:cNvSpPr>
            <p:nvPr/>
          </p:nvSpPr>
          <p:spPr bwMode="auto">
            <a:xfrm>
              <a:off x="38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5" name="Rectangle 411"/>
            <p:cNvSpPr>
              <a:spLocks noChangeArrowheads="1"/>
            </p:cNvSpPr>
            <p:nvPr/>
          </p:nvSpPr>
          <p:spPr bwMode="auto">
            <a:xfrm>
              <a:off x="21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6" name="Rectangle 412"/>
            <p:cNvSpPr>
              <a:spLocks noChangeArrowheads="1"/>
            </p:cNvSpPr>
            <p:nvPr/>
          </p:nvSpPr>
          <p:spPr bwMode="auto">
            <a:xfrm>
              <a:off x="24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7" name="Rectangle 413"/>
            <p:cNvSpPr>
              <a:spLocks noChangeArrowheads="1"/>
            </p:cNvSpPr>
            <p:nvPr/>
          </p:nvSpPr>
          <p:spPr bwMode="auto">
            <a:xfrm>
              <a:off x="26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8" name="Rectangle 414"/>
            <p:cNvSpPr>
              <a:spLocks noChangeArrowheads="1"/>
            </p:cNvSpPr>
            <p:nvPr/>
          </p:nvSpPr>
          <p:spPr bwMode="auto">
            <a:xfrm>
              <a:off x="28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59" name="Rectangle 415"/>
            <p:cNvSpPr>
              <a:spLocks noChangeArrowheads="1"/>
            </p:cNvSpPr>
            <p:nvPr/>
          </p:nvSpPr>
          <p:spPr bwMode="auto">
            <a:xfrm>
              <a:off x="31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0" name="Rectangle 416"/>
            <p:cNvSpPr>
              <a:spLocks noChangeArrowheads="1"/>
            </p:cNvSpPr>
            <p:nvPr/>
          </p:nvSpPr>
          <p:spPr bwMode="auto">
            <a:xfrm>
              <a:off x="33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1" name="Rectangle 417"/>
            <p:cNvSpPr>
              <a:spLocks noChangeArrowheads="1"/>
            </p:cNvSpPr>
            <p:nvPr/>
          </p:nvSpPr>
          <p:spPr bwMode="auto">
            <a:xfrm>
              <a:off x="36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2" name="Rectangle 418"/>
            <p:cNvSpPr>
              <a:spLocks noChangeArrowheads="1"/>
            </p:cNvSpPr>
            <p:nvPr/>
          </p:nvSpPr>
          <p:spPr bwMode="auto">
            <a:xfrm>
              <a:off x="38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3" name="Rectangle 419"/>
            <p:cNvSpPr>
              <a:spLocks noChangeArrowheads="1"/>
            </p:cNvSpPr>
            <p:nvPr/>
          </p:nvSpPr>
          <p:spPr bwMode="auto">
            <a:xfrm>
              <a:off x="21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4" name="Rectangle 420"/>
            <p:cNvSpPr>
              <a:spLocks noChangeArrowheads="1"/>
            </p:cNvSpPr>
            <p:nvPr/>
          </p:nvSpPr>
          <p:spPr bwMode="auto">
            <a:xfrm>
              <a:off x="24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5" name="Rectangle 421"/>
            <p:cNvSpPr>
              <a:spLocks noChangeArrowheads="1"/>
            </p:cNvSpPr>
            <p:nvPr/>
          </p:nvSpPr>
          <p:spPr bwMode="auto">
            <a:xfrm>
              <a:off x="26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6" name="Rectangle 422"/>
            <p:cNvSpPr>
              <a:spLocks noChangeArrowheads="1"/>
            </p:cNvSpPr>
            <p:nvPr/>
          </p:nvSpPr>
          <p:spPr bwMode="auto">
            <a:xfrm>
              <a:off x="28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7" name="Rectangle 423"/>
            <p:cNvSpPr>
              <a:spLocks noChangeArrowheads="1"/>
            </p:cNvSpPr>
            <p:nvPr/>
          </p:nvSpPr>
          <p:spPr bwMode="auto">
            <a:xfrm>
              <a:off x="31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8" name="Rectangle 424"/>
            <p:cNvSpPr>
              <a:spLocks noChangeArrowheads="1"/>
            </p:cNvSpPr>
            <p:nvPr/>
          </p:nvSpPr>
          <p:spPr bwMode="auto">
            <a:xfrm>
              <a:off x="33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69" name="Rectangle 425"/>
            <p:cNvSpPr>
              <a:spLocks noChangeArrowheads="1"/>
            </p:cNvSpPr>
            <p:nvPr/>
          </p:nvSpPr>
          <p:spPr bwMode="auto">
            <a:xfrm>
              <a:off x="36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0" name="Rectangle 426"/>
            <p:cNvSpPr>
              <a:spLocks noChangeArrowheads="1"/>
            </p:cNvSpPr>
            <p:nvPr/>
          </p:nvSpPr>
          <p:spPr bwMode="auto">
            <a:xfrm>
              <a:off x="38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1" name="Rectangle 427"/>
            <p:cNvSpPr>
              <a:spLocks noChangeArrowheads="1"/>
            </p:cNvSpPr>
            <p:nvPr/>
          </p:nvSpPr>
          <p:spPr bwMode="auto">
            <a:xfrm>
              <a:off x="40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2" name="Rectangle 428"/>
            <p:cNvSpPr>
              <a:spLocks noChangeArrowheads="1"/>
            </p:cNvSpPr>
            <p:nvPr/>
          </p:nvSpPr>
          <p:spPr bwMode="auto">
            <a:xfrm>
              <a:off x="432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3" name="Rectangle 429"/>
            <p:cNvSpPr>
              <a:spLocks noChangeArrowheads="1"/>
            </p:cNvSpPr>
            <p:nvPr/>
          </p:nvSpPr>
          <p:spPr bwMode="auto">
            <a:xfrm>
              <a:off x="40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4" name="Rectangle 430"/>
            <p:cNvSpPr>
              <a:spLocks noChangeArrowheads="1"/>
            </p:cNvSpPr>
            <p:nvPr/>
          </p:nvSpPr>
          <p:spPr bwMode="auto">
            <a:xfrm>
              <a:off x="432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5" name="Rectangle 431"/>
            <p:cNvSpPr>
              <a:spLocks noChangeArrowheads="1"/>
            </p:cNvSpPr>
            <p:nvPr/>
          </p:nvSpPr>
          <p:spPr bwMode="auto">
            <a:xfrm>
              <a:off x="40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6" name="Rectangle 432"/>
            <p:cNvSpPr>
              <a:spLocks noChangeArrowheads="1"/>
            </p:cNvSpPr>
            <p:nvPr/>
          </p:nvSpPr>
          <p:spPr bwMode="auto">
            <a:xfrm>
              <a:off x="432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7" name="Rectangle 433"/>
            <p:cNvSpPr>
              <a:spLocks noChangeArrowheads="1"/>
            </p:cNvSpPr>
            <p:nvPr/>
          </p:nvSpPr>
          <p:spPr bwMode="auto">
            <a:xfrm>
              <a:off x="40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8" name="Rectangle 434"/>
            <p:cNvSpPr>
              <a:spLocks noChangeArrowheads="1"/>
            </p:cNvSpPr>
            <p:nvPr/>
          </p:nvSpPr>
          <p:spPr bwMode="auto">
            <a:xfrm>
              <a:off x="432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79" name="Rectangle 435"/>
            <p:cNvSpPr>
              <a:spLocks noChangeArrowheads="1"/>
            </p:cNvSpPr>
            <p:nvPr/>
          </p:nvSpPr>
          <p:spPr bwMode="auto">
            <a:xfrm>
              <a:off x="456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0" name="Rectangle 436"/>
            <p:cNvSpPr>
              <a:spLocks noChangeArrowheads="1"/>
            </p:cNvSpPr>
            <p:nvPr/>
          </p:nvSpPr>
          <p:spPr bwMode="auto">
            <a:xfrm>
              <a:off x="480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1" name="Rectangle 437"/>
            <p:cNvSpPr>
              <a:spLocks noChangeArrowheads="1"/>
            </p:cNvSpPr>
            <p:nvPr/>
          </p:nvSpPr>
          <p:spPr bwMode="auto">
            <a:xfrm>
              <a:off x="456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2" name="Rectangle 438"/>
            <p:cNvSpPr>
              <a:spLocks noChangeArrowheads="1"/>
            </p:cNvSpPr>
            <p:nvPr/>
          </p:nvSpPr>
          <p:spPr bwMode="auto">
            <a:xfrm>
              <a:off x="480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3" name="Rectangle 439"/>
            <p:cNvSpPr>
              <a:spLocks noChangeArrowheads="1"/>
            </p:cNvSpPr>
            <p:nvPr/>
          </p:nvSpPr>
          <p:spPr bwMode="auto">
            <a:xfrm>
              <a:off x="504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4" name="Rectangle 440"/>
            <p:cNvSpPr>
              <a:spLocks noChangeArrowheads="1"/>
            </p:cNvSpPr>
            <p:nvPr/>
          </p:nvSpPr>
          <p:spPr bwMode="auto">
            <a:xfrm>
              <a:off x="5280" y="17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5" name="Rectangle 441"/>
            <p:cNvSpPr>
              <a:spLocks noChangeArrowheads="1"/>
            </p:cNvSpPr>
            <p:nvPr/>
          </p:nvSpPr>
          <p:spPr bwMode="auto">
            <a:xfrm>
              <a:off x="504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6" name="Rectangle 442"/>
            <p:cNvSpPr>
              <a:spLocks noChangeArrowheads="1"/>
            </p:cNvSpPr>
            <p:nvPr/>
          </p:nvSpPr>
          <p:spPr bwMode="auto">
            <a:xfrm>
              <a:off x="5280" y="203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7" name="Rectangle 443"/>
            <p:cNvSpPr>
              <a:spLocks noChangeArrowheads="1"/>
            </p:cNvSpPr>
            <p:nvPr/>
          </p:nvSpPr>
          <p:spPr bwMode="auto">
            <a:xfrm>
              <a:off x="456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8" name="Rectangle 444"/>
            <p:cNvSpPr>
              <a:spLocks noChangeArrowheads="1"/>
            </p:cNvSpPr>
            <p:nvPr/>
          </p:nvSpPr>
          <p:spPr bwMode="auto">
            <a:xfrm>
              <a:off x="480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89" name="Rectangle 445"/>
            <p:cNvSpPr>
              <a:spLocks noChangeArrowheads="1"/>
            </p:cNvSpPr>
            <p:nvPr/>
          </p:nvSpPr>
          <p:spPr bwMode="auto">
            <a:xfrm>
              <a:off x="456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0" name="Rectangle 446"/>
            <p:cNvSpPr>
              <a:spLocks noChangeArrowheads="1"/>
            </p:cNvSpPr>
            <p:nvPr/>
          </p:nvSpPr>
          <p:spPr bwMode="auto">
            <a:xfrm>
              <a:off x="480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1" name="Rectangle 447"/>
            <p:cNvSpPr>
              <a:spLocks noChangeArrowheads="1"/>
            </p:cNvSpPr>
            <p:nvPr/>
          </p:nvSpPr>
          <p:spPr bwMode="auto">
            <a:xfrm>
              <a:off x="504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2" name="Rectangle 448"/>
            <p:cNvSpPr>
              <a:spLocks noChangeArrowheads="1"/>
            </p:cNvSpPr>
            <p:nvPr/>
          </p:nvSpPr>
          <p:spPr bwMode="auto">
            <a:xfrm>
              <a:off x="5280" y="227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3" name="Rectangle 449"/>
            <p:cNvSpPr>
              <a:spLocks noChangeArrowheads="1"/>
            </p:cNvSpPr>
            <p:nvPr/>
          </p:nvSpPr>
          <p:spPr bwMode="auto">
            <a:xfrm>
              <a:off x="504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4" name="Rectangle 450"/>
            <p:cNvSpPr>
              <a:spLocks noChangeArrowheads="1"/>
            </p:cNvSpPr>
            <p:nvPr/>
          </p:nvSpPr>
          <p:spPr bwMode="auto">
            <a:xfrm>
              <a:off x="5280" y="251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5" name="Rectangle 451"/>
            <p:cNvSpPr>
              <a:spLocks noChangeArrowheads="1"/>
            </p:cNvSpPr>
            <p:nvPr/>
          </p:nvSpPr>
          <p:spPr bwMode="auto">
            <a:xfrm>
              <a:off x="40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6" name="Rectangle 452"/>
            <p:cNvSpPr>
              <a:spLocks noChangeArrowheads="1"/>
            </p:cNvSpPr>
            <p:nvPr/>
          </p:nvSpPr>
          <p:spPr bwMode="auto">
            <a:xfrm>
              <a:off x="432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7" name="Rectangle 453"/>
            <p:cNvSpPr>
              <a:spLocks noChangeArrowheads="1"/>
            </p:cNvSpPr>
            <p:nvPr/>
          </p:nvSpPr>
          <p:spPr bwMode="auto">
            <a:xfrm>
              <a:off x="456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8" name="Rectangle 454"/>
            <p:cNvSpPr>
              <a:spLocks noChangeArrowheads="1"/>
            </p:cNvSpPr>
            <p:nvPr/>
          </p:nvSpPr>
          <p:spPr bwMode="auto">
            <a:xfrm>
              <a:off x="480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299" name="Rectangle 455"/>
            <p:cNvSpPr>
              <a:spLocks noChangeArrowheads="1"/>
            </p:cNvSpPr>
            <p:nvPr/>
          </p:nvSpPr>
          <p:spPr bwMode="auto">
            <a:xfrm>
              <a:off x="504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0" name="Rectangle 456"/>
            <p:cNvSpPr>
              <a:spLocks noChangeArrowheads="1"/>
            </p:cNvSpPr>
            <p:nvPr/>
          </p:nvSpPr>
          <p:spPr bwMode="auto">
            <a:xfrm>
              <a:off x="5280" y="275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1" name="Rectangle 457"/>
            <p:cNvSpPr>
              <a:spLocks noChangeArrowheads="1"/>
            </p:cNvSpPr>
            <p:nvPr/>
          </p:nvSpPr>
          <p:spPr bwMode="auto">
            <a:xfrm>
              <a:off x="40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2" name="Rectangle 458"/>
            <p:cNvSpPr>
              <a:spLocks noChangeArrowheads="1"/>
            </p:cNvSpPr>
            <p:nvPr/>
          </p:nvSpPr>
          <p:spPr bwMode="auto">
            <a:xfrm>
              <a:off x="432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3" name="Rectangle 459"/>
            <p:cNvSpPr>
              <a:spLocks noChangeArrowheads="1"/>
            </p:cNvSpPr>
            <p:nvPr/>
          </p:nvSpPr>
          <p:spPr bwMode="auto">
            <a:xfrm>
              <a:off x="456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4" name="Rectangle 460"/>
            <p:cNvSpPr>
              <a:spLocks noChangeArrowheads="1"/>
            </p:cNvSpPr>
            <p:nvPr/>
          </p:nvSpPr>
          <p:spPr bwMode="auto">
            <a:xfrm>
              <a:off x="480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5" name="Rectangle 461"/>
            <p:cNvSpPr>
              <a:spLocks noChangeArrowheads="1"/>
            </p:cNvSpPr>
            <p:nvPr/>
          </p:nvSpPr>
          <p:spPr bwMode="auto">
            <a:xfrm>
              <a:off x="504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sp>
          <p:nvSpPr>
            <p:cNvPr id="306" name="Rectangle 462"/>
            <p:cNvSpPr>
              <a:spLocks noChangeArrowheads="1"/>
            </p:cNvSpPr>
            <p:nvPr/>
          </p:nvSpPr>
          <p:spPr bwMode="auto">
            <a:xfrm>
              <a:off x="5280" y="2997"/>
              <a:ext cx="240" cy="240"/>
            </a:xfrm>
            <a:prstGeom prst="rect">
              <a:avLst/>
            </a:prstGeom>
            <a:solidFill>
              <a:schemeClr val="bg1"/>
            </a:solidFill>
            <a:ln w="9525">
              <a:solidFill>
                <a:srgbClr val="89C4FF"/>
              </a:solidFill>
              <a:miter lim="800000"/>
              <a:headEnd/>
              <a:tailEnd/>
            </a:ln>
          </p:spPr>
          <p:txBody>
            <a:bodyPr wrap="none" anchor="ct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eaLnBrk="1" hangingPunct="1"/>
              <a:endParaRPr lang="en-US"/>
            </a:p>
          </p:txBody>
        </p:sp>
      </p:grpSp>
      <p:grpSp>
        <p:nvGrpSpPr>
          <p:cNvPr id="307" name="Group 501"/>
          <p:cNvGrpSpPr>
            <a:grpSpLocks/>
          </p:cNvGrpSpPr>
          <p:nvPr/>
        </p:nvGrpSpPr>
        <p:grpSpPr bwMode="auto">
          <a:xfrm>
            <a:off x="1143000" y="4136393"/>
            <a:ext cx="762000" cy="1143000"/>
            <a:chOff x="720" y="1968"/>
            <a:chExt cx="480" cy="720"/>
          </a:xfrm>
        </p:grpSpPr>
        <p:grpSp>
          <p:nvGrpSpPr>
            <p:cNvPr id="308" name="Group 502"/>
            <p:cNvGrpSpPr>
              <a:grpSpLocks/>
            </p:cNvGrpSpPr>
            <p:nvPr/>
          </p:nvGrpSpPr>
          <p:grpSpPr bwMode="auto">
            <a:xfrm>
              <a:off x="720" y="1968"/>
              <a:ext cx="480" cy="720"/>
              <a:chOff x="720" y="1968"/>
              <a:chExt cx="480" cy="720"/>
            </a:xfrm>
          </p:grpSpPr>
          <p:sp>
            <p:nvSpPr>
              <p:cNvPr id="310" name="Line 50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1" name="Line 504"/>
              <p:cNvSpPr>
                <a:spLocks noChangeShapeType="1"/>
              </p:cNvSpPr>
              <p:nvPr/>
            </p:nvSpPr>
            <p:spPr bwMode="auto">
              <a:xfrm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09" name="Text Box 505"/>
            <p:cNvSpPr txBox="1">
              <a:spLocks noChangeArrowheads="1"/>
            </p:cNvSpPr>
            <p:nvPr/>
          </p:nvSpPr>
          <p:spPr bwMode="auto">
            <a:xfrm>
              <a:off x="768" y="2064"/>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a</a:t>
              </a:r>
              <a:endParaRPr lang="en-GB" b="1" dirty="0"/>
            </a:p>
          </p:txBody>
        </p:sp>
      </p:grpSp>
      <p:grpSp>
        <p:nvGrpSpPr>
          <p:cNvPr id="312" name="Group 506"/>
          <p:cNvGrpSpPr>
            <a:grpSpLocks/>
          </p:cNvGrpSpPr>
          <p:nvPr/>
        </p:nvGrpSpPr>
        <p:grpSpPr bwMode="auto">
          <a:xfrm>
            <a:off x="1905000" y="4898393"/>
            <a:ext cx="762000" cy="1143000"/>
            <a:chOff x="720" y="1968"/>
            <a:chExt cx="480" cy="720"/>
          </a:xfrm>
        </p:grpSpPr>
        <p:grpSp>
          <p:nvGrpSpPr>
            <p:cNvPr id="313" name="Group 507"/>
            <p:cNvGrpSpPr>
              <a:grpSpLocks/>
            </p:cNvGrpSpPr>
            <p:nvPr/>
          </p:nvGrpSpPr>
          <p:grpSpPr bwMode="auto">
            <a:xfrm>
              <a:off x="720" y="1968"/>
              <a:ext cx="480" cy="720"/>
              <a:chOff x="720" y="1968"/>
              <a:chExt cx="480" cy="720"/>
            </a:xfrm>
          </p:grpSpPr>
          <p:sp>
            <p:nvSpPr>
              <p:cNvPr id="315" name="Line 508"/>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6" name="Line 509"/>
              <p:cNvSpPr>
                <a:spLocks noChangeShapeType="1"/>
              </p:cNvSpPr>
              <p:nvPr/>
            </p:nvSpPr>
            <p:spPr bwMode="auto">
              <a:xfrm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14" name="Text Box 510"/>
            <p:cNvSpPr txBox="1">
              <a:spLocks noChangeArrowheads="1"/>
            </p:cNvSpPr>
            <p:nvPr/>
          </p:nvSpPr>
          <p:spPr bwMode="auto">
            <a:xfrm>
              <a:off x="768" y="206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b</a:t>
              </a:r>
              <a:endParaRPr lang="en-GB" b="1"/>
            </a:p>
          </p:txBody>
        </p:sp>
      </p:grpSp>
      <p:grpSp>
        <p:nvGrpSpPr>
          <p:cNvPr id="317" name="Group 511"/>
          <p:cNvGrpSpPr>
            <a:grpSpLocks/>
          </p:cNvGrpSpPr>
          <p:nvPr/>
        </p:nvGrpSpPr>
        <p:grpSpPr bwMode="auto">
          <a:xfrm>
            <a:off x="3048000" y="4498343"/>
            <a:ext cx="762000" cy="1162050"/>
            <a:chOff x="720" y="1956"/>
            <a:chExt cx="480" cy="732"/>
          </a:xfrm>
        </p:grpSpPr>
        <p:grpSp>
          <p:nvGrpSpPr>
            <p:cNvPr id="318" name="Group 512"/>
            <p:cNvGrpSpPr>
              <a:grpSpLocks/>
            </p:cNvGrpSpPr>
            <p:nvPr/>
          </p:nvGrpSpPr>
          <p:grpSpPr bwMode="auto">
            <a:xfrm>
              <a:off x="720" y="1968"/>
              <a:ext cx="480" cy="720"/>
              <a:chOff x="720" y="1968"/>
              <a:chExt cx="480" cy="720"/>
            </a:xfrm>
          </p:grpSpPr>
          <p:sp>
            <p:nvSpPr>
              <p:cNvPr id="320" name="Line 51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1" name="Line 514"/>
              <p:cNvSpPr>
                <a:spLocks noChangeShapeType="1"/>
              </p:cNvSpPr>
              <p:nvPr/>
            </p:nvSpPr>
            <p:spPr bwMode="auto">
              <a:xfrm rot="10800000"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19" name="Text Box 515"/>
            <p:cNvSpPr txBox="1">
              <a:spLocks noChangeArrowheads="1"/>
            </p:cNvSpPr>
            <p:nvPr/>
          </p:nvSpPr>
          <p:spPr bwMode="auto">
            <a:xfrm>
              <a:off x="749" y="1956"/>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c</a:t>
              </a:r>
              <a:endParaRPr lang="en-GB" b="1"/>
            </a:p>
          </p:txBody>
        </p:sp>
      </p:grpSp>
      <p:grpSp>
        <p:nvGrpSpPr>
          <p:cNvPr id="322" name="Group 516"/>
          <p:cNvGrpSpPr>
            <a:grpSpLocks/>
          </p:cNvGrpSpPr>
          <p:nvPr/>
        </p:nvGrpSpPr>
        <p:grpSpPr bwMode="auto">
          <a:xfrm>
            <a:off x="3856038" y="3755036"/>
            <a:ext cx="1477963" cy="2286001"/>
            <a:chOff x="517" y="1495"/>
            <a:chExt cx="931" cy="1440"/>
          </a:xfrm>
        </p:grpSpPr>
        <p:grpSp>
          <p:nvGrpSpPr>
            <p:cNvPr id="323" name="Group 517"/>
            <p:cNvGrpSpPr>
              <a:grpSpLocks/>
            </p:cNvGrpSpPr>
            <p:nvPr/>
          </p:nvGrpSpPr>
          <p:grpSpPr bwMode="auto">
            <a:xfrm>
              <a:off x="517" y="1495"/>
              <a:ext cx="931" cy="1440"/>
              <a:chOff x="517" y="1495"/>
              <a:chExt cx="931" cy="1440"/>
            </a:xfrm>
          </p:grpSpPr>
          <p:sp>
            <p:nvSpPr>
              <p:cNvPr id="325" name="Line 518"/>
              <p:cNvSpPr>
                <a:spLocks noChangeShapeType="1"/>
              </p:cNvSpPr>
              <p:nvPr/>
            </p:nvSpPr>
            <p:spPr bwMode="auto">
              <a:xfrm flipV="1">
                <a:off x="517" y="1495"/>
                <a:ext cx="931" cy="14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6" name="Line 519"/>
              <p:cNvSpPr>
                <a:spLocks noChangeShapeType="1"/>
              </p:cNvSpPr>
              <p:nvPr/>
            </p:nvSpPr>
            <p:spPr bwMode="auto">
              <a:xfrm flipV="1">
                <a:off x="928" y="2209"/>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24" name="Text Box 520"/>
            <p:cNvSpPr txBox="1">
              <a:spLocks noChangeArrowheads="1"/>
            </p:cNvSpPr>
            <p:nvPr/>
          </p:nvSpPr>
          <p:spPr bwMode="auto">
            <a:xfrm>
              <a:off x="748" y="1942"/>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d</a:t>
              </a:r>
              <a:endParaRPr lang="en-GB" b="1" dirty="0"/>
            </a:p>
          </p:txBody>
        </p:sp>
      </p:grpSp>
      <p:grpSp>
        <p:nvGrpSpPr>
          <p:cNvPr id="327" name="Group 521"/>
          <p:cNvGrpSpPr>
            <a:grpSpLocks/>
          </p:cNvGrpSpPr>
          <p:nvPr/>
        </p:nvGrpSpPr>
        <p:grpSpPr bwMode="auto">
          <a:xfrm>
            <a:off x="5173027" y="4615818"/>
            <a:ext cx="536575" cy="663575"/>
            <a:chOff x="753" y="2174"/>
            <a:chExt cx="338" cy="418"/>
          </a:xfrm>
        </p:grpSpPr>
        <p:grpSp>
          <p:nvGrpSpPr>
            <p:cNvPr id="328" name="Group 522"/>
            <p:cNvGrpSpPr>
              <a:grpSpLocks/>
            </p:cNvGrpSpPr>
            <p:nvPr/>
          </p:nvGrpSpPr>
          <p:grpSpPr bwMode="auto">
            <a:xfrm>
              <a:off x="851" y="2208"/>
              <a:ext cx="240" cy="384"/>
              <a:chOff x="851" y="2208"/>
              <a:chExt cx="240" cy="384"/>
            </a:xfrm>
          </p:grpSpPr>
          <p:sp>
            <p:nvSpPr>
              <p:cNvPr id="330" name="Line 523"/>
              <p:cNvSpPr>
                <a:spLocks noChangeShapeType="1"/>
              </p:cNvSpPr>
              <p:nvPr/>
            </p:nvSpPr>
            <p:spPr bwMode="auto">
              <a:xfrm flipV="1">
                <a:off x="851" y="2208"/>
                <a:ext cx="24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31" name="Line 524"/>
              <p:cNvSpPr>
                <a:spLocks noChangeShapeType="1"/>
              </p:cNvSpPr>
              <p:nvPr/>
            </p:nvSpPr>
            <p:spPr bwMode="auto">
              <a:xfrm flipV="1">
                <a:off x="964" y="2326"/>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29" name="Text Box 525"/>
            <p:cNvSpPr txBox="1">
              <a:spLocks noChangeArrowheads="1"/>
            </p:cNvSpPr>
            <p:nvPr/>
          </p:nvSpPr>
          <p:spPr bwMode="auto">
            <a:xfrm>
              <a:off x="753" y="2174"/>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e</a:t>
              </a:r>
              <a:endParaRPr lang="en-GB" b="1" dirty="0"/>
            </a:p>
          </p:txBody>
        </p:sp>
      </p:grpSp>
      <p:grpSp>
        <p:nvGrpSpPr>
          <p:cNvPr id="332" name="Group 526"/>
          <p:cNvGrpSpPr>
            <a:grpSpLocks/>
          </p:cNvGrpSpPr>
          <p:nvPr/>
        </p:nvGrpSpPr>
        <p:grpSpPr bwMode="auto">
          <a:xfrm>
            <a:off x="6116638" y="4898393"/>
            <a:ext cx="1122363" cy="762000"/>
            <a:chOff x="637" y="2112"/>
            <a:chExt cx="707" cy="480"/>
          </a:xfrm>
        </p:grpSpPr>
        <p:grpSp>
          <p:nvGrpSpPr>
            <p:cNvPr id="333" name="Group 527"/>
            <p:cNvGrpSpPr>
              <a:grpSpLocks/>
            </p:cNvGrpSpPr>
            <p:nvPr/>
          </p:nvGrpSpPr>
          <p:grpSpPr bwMode="auto">
            <a:xfrm>
              <a:off x="637" y="2112"/>
              <a:ext cx="707" cy="480"/>
              <a:chOff x="637" y="2112"/>
              <a:chExt cx="707" cy="480"/>
            </a:xfrm>
          </p:grpSpPr>
          <p:sp>
            <p:nvSpPr>
              <p:cNvPr id="335" name="Line 528"/>
              <p:cNvSpPr>
                <a:spLocks noChangeShapeType="1"/>
              </p:cNvSpPr>
              <p:nvPr/>
            </p:nvSpPr>
            <p:spPr bwMode="auto">
              <a:xfrm flipV="1">
                <a:off x="637" y="2112"/>
                <a:ext cx="707"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36" name="Line 529"/>
              <p:cNvSpPr>
                <a:spLocks noChangeShapeType="1"/>
              </p:cNvSpPr>
              <p:nvPr/>
            </p:nvSpPr>
            <p:spPr bwMode="auto">
              <a:xfrm flipV="1">
                <a:off x="928" y="2290"/>
                <a:ext cx="140"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34" name="Text Box 530"/>
            <p:cNvSpPr txBox="1">
              <a:spLocks noChangeArrowheads="1"/>
            </p:cNvSpPr>
            <p:nvPr/>
          </p:nvSpPr>
          <p:spPr bwMode="auto">
            <a:xfrm>
              <a:off x="774" y="2136"/>
              <a:ext cx="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f</a:t>
              </a:r>
              <a:endParaRPr lang="en-GB" b="1" dirty="0"/>
            </a:p>
          </p:txBody>
        </p:sp>
      </p:grpSp>
      <p:grpSp>
        <p:nvGrpSpPr>
          <p:cNvPr id="337" name="Group 531"/>
          <p:cNvGrpSpPr>
            <a:grpSpLocks/>
          </p:cNvGrpSpPr>
          <p:nvPr/>
        </p:nvGrpSpPr>
        <p:grpSpPr bwMode="auto">
          <a:xfrm>
            <a:off x="7652703" y="4155443"/>
            <a:ext cx="762000" cy="1143000"/>
            <a:chOff x="720" y="1968"/>
            <a:chExt cx="480" cy="720"/>
          </a:xfrm>
        </p:grpSpPr>
        <p:grpSp>
          <p:nvGrpSpPr>
            <p:cNvPr id="338" name="Group 532"/>
            <p:cNvGrpSpPr>
              <a:grpSpLocks/>
            </p:cNvGrpSpPr>
            <p:nvPr/>
          </p:nvGrpSpPr>
          <p:grpSpPr bwMode="auto">
            <a:xfrm>
              <a:off x="720" y="1968"/>
              <a:ext cx="480" cy="720"/>
              <a:chOff x="720" y="1968"/>
              <a:chExt cx="480" cy="720"/>
            </a:xfrm>
          </p:grpSpPr>
          <p:sp>
            <p:nvSpPr>
              <p:cNvPr id="340" name="Line 533"/>
              <p:cNvSpPr>
                <a:spLocks noChangeShapeType="1"/>
              </p:cNvSpPr>
              <p:nvPr/>
            </p:nvSpPr>
            <p:spPr bwMode="auto">
              <a:xfrm flipV="1">
                <a:off x="720" y="1968"/>
                <a:ext cx="480" cy="7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41" name="Line 534"/>
              <p:cNvSpPr>
                <a:spLocks noChangeShapeType="1"/>
              </p:cNvSpPr>
              <p:nvPr/>
            </p:nvSpPr>
            <p:spPr bwMode="auto">
              <a:xfrm flipV="1">
                <a:off x="928" y="2280"/>
                <a:ext cx="64" cy="9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GB"/>
              </a:p>
            </p:txBody>
          </p:sp>
        </p:grpSp>
        <p:sp>
          <p:nvSpPr>
            <p:cNvPr id="339" name="Text Box 535"/>
            <p:cNvSpPr txBox="1">
              <a:spLocks noChangeArrowheads="1"/>
            </p:cNvSpPr>
            <p:nvPr/>
          </p:nvSpPr>
          <p:spPr bwMode="auto">
            <a:xfrm>
              <a:off x="768" y="206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a:t>g</a:t>
              </a:r>
              <a:endParaRPr lang="en-GB" b="1"/>
            </a:p>
          </p:txBody>
        </p:sp>
      </p:grpSp>
      <p:sp>
        <p:nvSpPr>
          <p:cNvPr id="346" name="Text Box 320"/>
          <p:cNvSpPr txBox="1">
            <a:spLocks noChangeArrowheads="1"/>
          </p:cNvSpPr>
          <p:nvPr/>
        </p:nvSpPr>
        <p:spPr bwMode="auto">
          <a:xfrm>
            <a:off x="218281" y="1441964"/>
            <a:ext cx="5844480" cy="461665"/>
          </a:xfrm>
          <a:prstGeom prst="rect">
            <a:avLst/>
          </a:prstGeom>
          <a:noFill/>
          <a:ln w="9525">
            <a:noFill/>
            <a:miter lim="800000"/>
            <a:headEnd/>
            <a:tailEnd/>
          </a:ln>
        </p:spPr>
        <p:txBody>
          <a:bodyPr wrap="square">
            <a:spAutoFit/>
          </a:bodyPr>
          <a:lstStyle/>
          <a:p>
            <a:r>
              <a:rPr lang="en-GB" dirty="0">
                <a:latin typeface="+mn-lt"/>
                <a:cs typeface="Arial" charset="0"/>
              </a:rPr>
              <a:t>Are pointing in the same direction</a:t>
            </a:r>
          </a:p>
        </p:txBody>
      </p:sp>
      <p:sp>
        <p:nvSpPr>
          <p:cNvPr id="347" name="Text Box 320"/>
          <p:cNvSpPr txBox="1">
            <a:spLocks noChangeArrowheads="1"/>
          </p:cNvSpPr>
          <p:nvPr/>
        </p:nvSpPr>
        <p:spPr bwMode="auto">
          <a:xfrm>
            <a:off x="218281" y="985271"/>
            <a:ext cx="5844480" cy="461665"/>
          </a:xfrm>
          <a:prstGeom prst="rect">
            <a:avLst/>
          </a:prstGeom>
          <a:noFill/>
          <a:ln w="9525">
            <a:noFill/>
            <a:miter lim="800000"/>
            <a:headEnd/>
            <a:tailEnd/>
          </a:ln>
        </p:spPr>
        <p:txBody>
          <a:bodyPr wrap="square">
            <a:spAutoFit/>
          </a:bodyPr>
          <a:lstStyle/>
          <a:p>
            <a:r>
              <a:rPr lang="en-GB" dirty="0">
                <a:latin typeface="+mn-lt"/>
                <a:cs typeface="Arial" charset="0"/>
              </a:rPr>
              <a:t>Have </a:t>
            </a:r>
            <a:r>
              <a:rPr lang="en-GB" b="1" dirty="0">
                <a:latin typeface="+mn-lt"/>
                <a:cs typeface="Arial" charset="0"/>
              </a:rPr>
              <a:t>different </a:t>
            </a:r>
            <a:r>
              <a:rPr lang="en-GB" dirty="0">
                <a:latin typeface="+mn-lt"/>
                <a:cs typeface="Arial" charset="0"/>
              </a:rPr>
              <a:t>magnitudes</a:t>
            </a:r>
          </a:p>
        </p:txBody>
      </p:sp>
      <p:grpSp>
        <p:nvGrpSpPr>
          <p:cNvPr id="348" name="Group 117"/>
          <p:cNvGrpSpPr>
            <a:grpSpLocks/>
          </p:cNvGrpSpPr>
          <p:nvPr/>
        </p:nvGrpSpPr>
        <p:grpSpPr bwMode="auto">
          <a:xfrm>
            <a:off x="1905000" y="1954192"/>
            <a:ext cx="1284288" cy="842963"/>
            <a:chOff x="1495" y="2976"/>
            <a:chExt cx="809" cy="531"/>
          </a:xfrm>
        </p:grpSpPr>
        <p:sp>
          <p:nvSpPr>
            <p:cNvPr id="349" name="Text Box 53"/>
            <p:cNvSpPr txBox="1">
              <a:spLocks noChangeArrowheads="1"/>
            </p:cNvSpPr>
            <p:nvPr/>
          </p:nvSpPr>
          <p:spPr bwMode="auto">
            <a:xfrm>
              <a:off x="1495" y="3096"/>
              <a:ext cx="224" cy="291"/>
            </a:xfrm>
            <a:prstGeom prst="rect">
              <a:avLst/>
            </a:prstGeom>
            <a:noFill/>
            <a:ln w="9525">
              <a:noFill/>
              <a:miter lim="800000"/>
              <a:headEnd/>
              <a:tailEnd/>
            </a:ln>
          </p:spPr>
          <p:txBody>
            <a:bodyPr wrap="none">
              <a:spAutoFit/>
            </a:bodyPr>
            <a:lstStyle/>
            <a:p>
              <a:pPr eaLnBrk="0" hangingPunct="0">
                <a:defRPr/>
              </a:pPr>
              <a:r>
                <a:rPr lang="en-GB" b="1" dirty="0">
                  <a:latin typeface="+mn-lt"/>
                  <a:cs typeface="Arial" charset="0"/>
                </a:rPr>
                <a:t>a</a:t>
              </a:r>
            </a:p>
          </p:txBody>
        </p:sp>
        <p:sp>
          <p:nvSpPr>
            <p:cNvPr id="350"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a:t>
              </a:r>
              <a:endParaRPr lang="en-GB" dirty="0">
                <a:latin typeface="+mn-lt"/>
                <a:cs typeface="Arial" charset="0"/>
              </a:endParaRPr>
            </a:p>
          </p:txBody>
        </p:sp>
        <p:grpSp>
          <p:nvGrpSpPr>
            <p:cNvPr id="351" name="Group 112"/>
            <p:cNvGrpSpPr>
              <a:grpSpLocks/>
            </p:cNvGrpSpPr>
            <p:nvPr/>
          </p:nvGrpSpPr>
          <p:grpSpPr bwMode="auto">
            <a:xfrm>
              <a:off x="1968" y="2976"/>
              <a:ext cx="336" cy="531"/>
              <a:chOff x="4032" y="3048"/>
              <a:chExt cx="336" cy="531"/>
            </a:xfrm>
          </p:grpSpPr>
          <p:sp>
            <p:nvSpPr>
              <p:cNvPr id="352"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353" name="Group 114"/>
              <p:cNvGrpSpPr>
                <a:grpSpLocks/>
              </p:cNvGrpSpPr>
              <p:nvPr/>
            </p:nvGrpSpPr>
            <p:grpSpPr bwMode="auto">
              <a:xfrm>
                <a:off x="4088" y="3048"/>
                <a:ext cx="234" cy="531"/>
                <a:chOff x="4088" y="3072"/>
                <a:chExt cx="234" cy="531"/>
              </a:xfrm>
            </p:grpSpPr>
            <p:sp>
              <p:nvSpPr>
                <p:cNvPr id="354" name="Text Box 115"/>
                <p:cNvSpPr txBox="1">
                  <a:spLocks noChangeArrowheads="1"/>
                </p:cNvSpPr>
                <p:nvPr/>
              </p:nvSpPr>
              <p:spPr bwMode="auto">
                <a:xfrm>
                  <a:off x="4088" y="307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2</a:t>
                  </a:r>
                  <a:endParaRPr lang="en-GB" dirty="0">
                    <a:latin typeface="+mn-lt"/>
                    <a:cs typeface="Arial" charset="0"/>
                  </a:endParaRPr>
                </a:p>
              </p:txBody>
            </p:sp>
            <p:sp>
              <p:nvSpPr>
                <p:cNvPr id="355" name="Text Box 116"/>
                <p:cNvSpPr txBox="1">
                  <a:spLocks noChangeArrowheads="1"/>
                </p:cNvSpPr>
                <p:nvPr/>
              </p:nvSpPr>
              <p:spPr bwMode="auto">
                <a:xfrm>
                  <a:off x="4088" y="331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3</a:t>
                  </a:r>
                  <a:endParaRPr lang="en-GB" dirty="0">
                    <a:latin typeface="+mn-lt"/>
                    <a:cs typeface="Arial" charset="0"/>
                  </a:endParaRPr>
                </a:p>
              </p:txBody>
            </p:sp>
          </p:grpSp>
        </p:grpSp>
      </p:grpSp>
      <p:grpSp>
        <p:nvGrpSpPr>
          <p:cNvPr id="356" name="Group 117"/>
          <p:cNvGrpSpPr>
            <a:grpSpLocks/>
          </p:cNvGrpSpPr>
          <p:nvPr/>
        </p:nvGrpSpPr>
        <p:grpSpPr bwMode="auto">
          <a:xfrm>
            <a:off x="3467644" y="1913511"/>
            <a:ext cx="1284288" cy="842963"/>
            <a:chOff x="1495" y="2976"/>
            <a:chExt cx="809" cy="531"/>
          </a:xfrm>
        </p:grpSpPr>
        <p:sp>
          <p:nvSpPr>
            <p:cNvPr id="357" name="Text Box 53"/>
            <p:cNvSpPr txBox="1">
              <a:spLocks noChangeArrowheads="1"/>
            </p:cNvSpPr>
            <p:nvPr/>
          </p:nvSpPr>
          <p:spPr bwMode="auto">
            <a:xfrm>
              <a:off x="1495" y="3096"/>
              <a:ext cx="230" cy="291"/>
            </a:xfrm>
            <a:prstGeom prst="rect">
              <a:avLst/>
            </a:prstGeom>
            <a:noFill/>
            <a:ln w="9525">
              <a:noFill/>
              <a:miter lim="800000"/>
              <a:headEnd/>
              <a:tailEnd/>
            </a:ln>
          </p:spPr>
          <p:txBody>
            <a:bodyPr wrap="none">
              <a:spAutoFit/>
            </a:bodyPr>
            <a:lstStyle/>
            <a:p>
              <a:pPr eaLnBrk="0" hangingPunct="0">
                <a:defRPr/>
              </a:pPr>
              <a:r>
                <a:rPr lang="en-GB" b="1" dirty="0">
                  <a:latin typeface="+mn-lt"/>
                  <a:cs typeface="Arial" charset="0"/>
                </a:rPr>
                <a:t>d</a:t>
              </a:r>
            </a:p>
          </p:txBody>
        </p:sp>
        <p:sp>
          <p:nvSpPr>
            <p:cNvPr id="358"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a:t>
              </a:r>
              <a:endParaRPr lang="en-GB" dirty="0">
                <a:latin typeface="+mn-lt"/>
                <a:cs typeface="Arial" charset="0"/>
              </a:endParaRPr>
            </a:p>
          </p:txBody>
        </p:sp>
        <p:grpSp>
          <p:nvGrpSpPr>
            <p:cNvPr id="359" name="Group 112"/>
            <p:cNvGrpSpPr>
              <a:grpSpLocks/>
            </p:cNvGrpSpPr>
            <p:nvPr/>
          </p:nvGrpSpPr>
          <p:grpSpPr bwMode="auto">
            <a:xfrm>
              <a:off x="1968" y="2976"/>
              <a:ext cx="336" cy="531"/>
              <a:chOff x="4032" y="3048"/>
              <a:chExt cx="336" cy="531"/>
            </a:xfrm>
          </p:grpSpPr>
          <p:sp>
            <p:nvSpPr>
              <p:cNvPr id="360"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361" name="Group 114"/>
              <p:cNvGrpSpPr>
                <a:grpSpLocks/>
              </p:cNvGrpSpPr>
              <p:nvPr/>
            </p:nvGrpSpPr>
            <p:grpSpPr bwMode="auto">
              <a:xfrm>
                <a:off x="4088" y="3048"/>
                <a:ext cx="234" cy="531"/>
                <a:chOff x="4088" y="3072"/>
                <a:chExt cx="234" cy="531"/>
              </a:xfrm>
            </p:grpSpPr>
            <p:sp>
              <p:nvSpPr>
                <p:cNvPr id="362" name="Text Box 115"/>
                <p:cNvSpPr txBox="1">
                  <a:spLocks noChangeArrowheads="1"/>
                </p:cNvSpPr>
                <p:nvPr/>
              </p:nvSpPr>
              <p:spPr bwMode="auto">
                <a:xfrm>
                  <a:off x="4088" y="307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4</a:t>
                  </a:r>
                  <a:endParaRPr lang="en-GB" dirty="0">
                    <a:latin typeface="+mn-lt"/>
                    <a:cs typeface="Arial" charset="0"/>
                  </a:endParaRPr>
                </a:p>
              </p:txBody>
            </p:sp>
            <p:sp>
              <p:nvSpPr>
                <p:cNvPr id="363" name="Text Box 116"/>
                <p:cNvSpPr txBox="1">
                  <a:spLocks noChangeArrowheads="1"/>
                </p:cNvSpPr>
                <p:nvPr/>
              </p:nvSpPr>
              <p:spPr bwMode="auto">
                <a:xfrm>
                  <a:off x="4088" y="331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6</a:t>
                  </a:r>
                  <a:endParaRPr lang="en-GB" dirty="0">
                    <a:latin typeface="+mn-lt"/>
                    <a:cs typeface="Arial" charset="0"/>
                  </a:endParaRPr>
                </a:p>
              </p:txBody>
            </p:sp>
          </p:grpSp>
        </p:grpSp>
      </p:grpSp>
      <p:sp>
        <p:nvSpPr>
          <p:cNvPr id="364" name="Text Box 110"/>
          <p:cNvSpPr txBox="1">
            <a:spLocks noChangeArrowheads="1"/>
          </p:cNvSpPr>
          <p:nvPr/>
        </p:nvSpPr>
        <p:spPr bwMode="auto">
          <a:xfrm>
            <a:off x="612612" y="2800128"/>
            <a:ext cx="2127436" cy="461665"/>
          </a:xfrm>
          <a:prstGeom prst="rect">
            <a:avLst/>
          </a:prstGeom>
          <a:noFill/>
          <a:ln w="9525">
            <a:noFill/>
            <a:miter lim="800000"/>
            <a:headEnd/>
            <a:tailEnd/>
          </a:ln>
        </p:spPr>
        <p:txBody>
          <a:bodyPr wrap="square">
            <a:spAutoFit/>
          </a:bodyPr>
          <a:lstStyle/>
          <a:p>
            <a:pPr eaLnBrk="0" hangingPunct="0">
              <a:defRPr/>
            </a:pPr>
            <a:r>
              <a:rPr lang="en-GB" b="1" dirty="0">
                <a:sym typeface="Symbol" panose="05050102010706020507" pitchFamily="18" charset="2"/>
              </a:rPr>
              <a:t>and so </a:t>
            </a:r>
            <a:r>
              <a:rPr lang="en-GB" b="1" dirty="0"/>
              <a:t>a</a:t>
            </a:r>
            <a:r>
              <a:rPr lang="en-GB" b="1" dirty="0">
                <a:latin typeface="+mn-lt"/>
                <a:cs typeface="Arial" charset="0"/>
              </a:rPr>
              <a:t> </a:t>
            </a:r>
            <a:r>
              <a:rPr lang="en-GB" b="1" dirty="0"/>
              <a:t>=</a:t>
            </a:r>
          </a:p>
        </p:txBody>
      </p:sp>
      <p:sp>
        <p:nvSpPr>
          <p:cNvPr id="365" name="Text Box 110"/>
          <p:cNvSpPr txBox="1">
            <a:spLocks noChangeArrowheads="1"/>
          </p:cNvSpPr>
          <p:nvPr/>
        </p:nvSpPr>
        <p:spPr bwMode="auto">
          <a:xfrm>
            <a:off x="2537167" y="2825133"/>
            <a:ext cx="1334134" cy="461665"/>
          </a:xfrm>
          <a:prstGeom prst="rect">
            <a:avLst/>
          </a:prstGeom>
          <a:noFill/>
          <a:ln w="9525">
            <a:noFill/>
            <a:miter lim="800000"/>
            <a:headEnd/>
            <a:tailEnd/>
          </a:ln>
        </p:spPr>
        <p:txBody>
          <a:bodyPr wrap="square">
            <a:spAutoFit/>
          </a:bodyPr>
          <a:lstStyle/>
          <a:p>
            <a:pPr eaLnBrk="0" hangingPunct="0">
              <a:defRPr/>
            </a:pPr>
            <a:r>
              <a:rPr lang="en-GB" b="1" dirty="0"/>
              <a:t>d </a:t>
            </a:r>
            <a:endParaRPr lang="en-GB" dirty="0">
              <a:latin typeface="+mn-lt"/>
              <a:cs typeface="Arial" charset="0"/>
            </a:endParaRPr>
          </a:p>
        </p:txBody>
      </p:sp>
      <p:sp>
        <p:nvSpPr>
          <p:cNvPr id="366" name="Text Box 320"/>
          <p:cNvSpPr txBox="1">
            <a:spLocks noChangeArrowheads="1"/>
          </p:cNvSpPr>
          <p:nvPr/>
        </p:nvSpPr>
        <p:spPr bwMode="auto">
          <a:xfrm>
            <a:off x="381001" y="3309234"/>
            <a:ext cx="6379208" cy="461665"/>
          </a:xfrm>
          <a:prstGeom prst="rect">
            <a:avLst/>
          </a:prstGeom>
          <a:noFill/>
          <a:ln w="9525">
            <a:noFill/>
            <a:miter lim="800000"/>
            <a:headEnd/>
            <a:tailEnd/>
          </a:ln>
        </p:spPr>
        <p:txBody>
          <a:bodyPr wrap="square">
            <a:spAutoFit/>
          </a:bodyPr>
          <a:lstStyle/>
          <a:p>
            <a:r>
              <a:rPr lang="en-GB" b="1" dirty="0"/>
              <a:t>c </a:t>
            </a:r>
            <a:r>
              <a:rPr lang="en-GB" dirty="0">
                <a:latin typeface="+mn-lt"/>
                <a:cs typeface="Arial" charset="0"/>
              </a:rPr>
              <a:t>we can say that the vectors are </a:t>
            </a:r>
            <a:r>
              <a:rPr lang="en-GB" b="1" dirty="0">
                <a:latin typeface="+mn-lt"/>
              </a:rPr>
              <a:t>parallel</a:t>
            </a:r>
            <a:endParaRPr lang="en-GB" dirty="0">
              <a:latin typeface="+mn-lt"/>
              <a:cs typeface="Arial" charset="0"/>
            </a:endParaRPr>
          </a:p>
        </p:txBody>
      </p:sp>
      <p:grpSp>
        <p:nvGrpSpPr>
          <p:cNvPr id="342" name="Group 117"/>
          <p:cNvGrpSpPr>
            <a:grpSpLocks/>
          </p:cNvGrpSpPr>
          <p:nvPr/>
        </p:nvGrpSpPr>
        <p:grpSpPr bwMode="auto">
          <a:xfrm>
            <a:off x="4917024" y="1851578"/>
            <a:ext cx="1316038" cy="842963"/>
            <a:chOff x="1495" y="2976"/>
            <a:chExt cx="829" cy="531"/>
          </a:xfrm>
        </p:grpSpPr>
        <p:sp>
          <p:nvSpPr>
            <p:cNvPr id="345" name="Text Box 53"/>
            <p:cNvSpPr txBox="1">
              <a:spLocks noChangeArrowheads="1"/>
            </p:cNvSpPr>
            <p:nvPr/>
          </p:nvSpPr>
          <p:spPr bwMode="auto">
            <a:xfrm>
              <a:off x="1495" y="3096"/>
              <a:ext cx="230" cy="291"/>
            </a:xfrm>
            <a:prstGeom prst="rect">
              <a:avLst/>
            </a:prstGeom>
            <a:noFill/>
            <a:ln w="9525">
              <a:noFill/>
              <a:miter lim="800000"/>
              <a:headEnd/>
              <a:tailEnd/>
            </a:ln>
          </p:spPr>
          <p:txBody>
            <a:bodyPr wrap="none">
              <a:spAutoFit/>
            </a:bodyPr>
            <a:lstStyle/>
            <a:p>
              <a:pPr eaLnBrk="0" hangingPunct="0">
                <a:defRPr/>
              </a:pPr>
              <a:r>
                <a:rPr lang="en-GB" b="1" dirty="0">
                  <a:latin typeface="+mn-lt"/>
                  <a:cs typeface="Arial" charset="0"/>
                </a:rPr>
                <a:t>e</a:t>
              </a:r>
            </a:p>
          </p:txBody>
        </p:sp>
        <p:sp>
          <p:nvSpPr>
            <p:cNvPr id="367"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a:t>
              </a:r>
              <a:endParaRPr lang="en-GB" dirty="0">
                <a:latin typeface="+mn-lt"/>
                <a:cs typeface="Arial" charset="0"/>
              </a:endParaRPr>
            </a:p>
          </p:txBody>
        </p:sp>
        <p:grpSp>
          <p:nvGrpSpPr>
            <p:cNvPr id="368" name="Group 112"/>
            <p:cNvGrpSpPr>
              <a:grpSpLocks/>
            </p:cNvGrpSpPr>
            <p:nvPr/>
          </p:nvGrpSpPr>
          <p:grpSpPr bwMode="auto">
            <a:xfrm>
              <a:off x="1954" y="2976"/>
              <a:ext cx="370" cy="531"/>
              <a:chOff x="4018" y="3048"/>
              <a:chExt cx="370" cy="531"/>
            </a:xfrm>
          </p:grpSpPr>
          <p:sp>
            <p:nvSpPr>
              <p:cNvPr id="369"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370" name="Group 114"/>
              <p:cNvGrpSpPr>
                <a:grpSpLocks/>
              </p:cNvGrpSpPr>
              <p:nvPr/>
            </p:nvGrpSpPr>
            <p:grpSpPr bwMode="auto">
              <a:xfrm>
                <a:off x="4018" y="3048"/>
                <a:ext cx="370" cy="531"/>
                <a:chOff x="4018" y="3072"/>
                <a:chExt cx="370" cy="531"/>
              </a:xfrm>
            </p:grpSpPr>
            <p:sp>
              <p:nvSpPr>
                <p:cNvPr id="371" name="Text Box 115"/>
                <p:cNvSpPr txBox="1">
                  <a:spLocks noChangeArrowheads="1"/>
                </p:cNvSpPr>
                <p:nvPr/>
              </p:nvSpPr>
              <p:spPr bwMode="auto">
                <a:xfrm>
                  <a:off x="4088" y="3072"/>
                  <a:ext cx="203"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1</a:t>
                  </a:r>
                  <a:endParaRPr lang="en-GB" dirty="0">
                    <a:latin typeface="+mn-lt"/>
                    <a:cs typeface="Arial" charset="0"/>
                  </a:endParaRPr>
                </a:p>
              </p:txBody>
            </p:sp>
            <p:sp>
              <p:nvSpPr>
                <p:cNvPr id="372" name="Text Box 116"/>
                <p:cNvSpPr txBox="1">
                  <a:spLocks noChangeArrowheads="1"/>
                </p:cNvSpPr>
                <p:nvPr/>
              </p:nvSpPr>
              <p:spPr bwMode="auto">
                <a:xfrm>
                  <a:off x="4018" y="3312"/>
                  <a:ext cx="370"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1.5</a:t>
                  </a:r>
                  <a:endParaRPr lang="en-GB" dirty="0">
                    <a:latin typeface="+mn-lt"/>
                    <a:cs typeface="Arial" charset="0"/>
                  </a:endParaRPr>
                </a:p>
              </p:txBody>
            </p:sp>
          </p:grpSp>
        </p:grpSp>
      </p:grpSp>
      <p:sp>
        <p:nvSpPr>
          <p:cNvPr id="373" name="Text Box 110"/>
          <p:cNvSpPr txBox="1">
            <a:spLocks noChangeArrowheads="1"/>
          </p:cNvSpPr>
          <p:nvPr/>
        </p:nvSpPr>
        <p:spPr bwMode="auto">
          <a:xfrm>
            <a:off x="5328602" y="2842178"/>
            <a:ext cx="1334134" cy="461665"/>
          </a:xfrm>
          <a:prstGeom prst="rect">
            <a:avLst/>
          </a:prstGeom>
          <a:noFill/>
          <a:ln w="9525">
            <a:noFill/>
            <a:miter lim="800000"/>
            <a:headEnd/>
            <a:tailEnd/>
          </a:ln>
        </p:spPr>
        <p:txBody>
          <a:bodyPr wrap="square">
            <a:spAutoFit/>
          </a:bodyPr>
          <a:lstStyle/>
          <a:p>
            <a:pPr eaLnBrk="0" hangingPunct="0">
              <a:defRPr/>
            </a:pPr>
            <a:r>
              <a:rPr lang="en-GB" b="1" dirty="0"/>
              <a:t>2e</a:t>
            </a:r>
            <a:endParaRPr lang="en-GB" dirty="0">
              <a:latin typeface="+mn-lt"/>
              <a:cs typeface="Arial" charset="0"/>
            </a:endParaRPr>
          </a:p>
        </p:txBody>
      </p:sp>
      <mc:AlternateContent xmlns:mc="http://schemas.openxmlformats.org/markup-compatibility/2006" xmlns:a14="http://schemas.microsoft.com/office/drawing/2010/main">
        <mc:Choice Requires="a14">
          <p:sp>
            <p:nvSpPr>
              <p:cNvPr id="2" name="TextBox 1"/>
              <p:cNvSpPr txBox="1"/>
              <p:nvPr/>
            </p:nvSpPr>
            <p:spPr>
              <a:xfrm>
                <a:off x="2388406" y="2724742"/>
                <a:ext cx="213199"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2</m:t>
                          </m:r>
                        </m:den>
                      </m:f>
                    </m:oMath>
                  </m:oMathPara>
                </a14:m>
                <a:endParaRPr lang="en-GB" sz="2000" dirty="0"/>
              </a:p>
            </p:txBody>
          </p:sp>
        </mc:Choice>
        <mc:Fallback xmlns="">
          <p:sp>
            <p:nvSpPr>
              <p:cNvPr id="2" name="TextBox 1"/>
              <p:cNvSpPr txBox="1">
                <a:spLocks noRot="1" noChangeAspect="1" noMove="1" noResize="1" noEditPoints="1" noAdjustHandles="1" noChangeArrowheads="1" noChangeShapeType="1" noTextEdit="1"/>
              </p:cNvSpPr>
              <p:nvPr/>
            </p:nvSpPr>
            <p:spPr>
              <a:xfrm>
                <a:off x="2388406" y="2724742"/>
                <a:ext cx="213199" cy="576183"/>
              </a:xfrm>
              <a:prstGeom prst="rect">
                <a:avLst/>
              </a:prstGeom>
              <a:blipFill>
                <a:blip r:embed="rId3"/>
                <a:stretch>
                  <a:fillRect/>
                </a:stretch>
              </a:blipFill>
            </p:spPr>
            <p:txBody>
              <a:bodyPr/>
              <a:lstStyle/>
              <a:p>
                <a:r>
                  <a:rPr lang="en-GB">
                    <a:noFill/>
                  </a:rPr>
                  <a:t> </a:t>
                </a:r>
              </a:p>
            </p:txBody>
          </p:sp>
        </mc:Fallback>
      </mc:AlternateContent>
      <p:sp>
        <p:nvSpPr>
          <p:cNvPr id="374" name="Text Box 320"/>
          <p:cNvSpPr txBox="1">
            <a:spLocks noChangeArrowheads="1"/>
          </p:cNvSpPr>
          <p:nvPr/>
        </p:nvSpPr>
        <p:spPr bwMode="auto">
          <a:xfrm>
            <a:off x="6477001" y="856265"/>
            <a:ext cx="2667000" cy="1569660"/>
          </a:xfrm>
          <a:prstGeom prst="rect">
            <a:avLst/>
          </a:prstGeom>
          <a:noFill/>
          <a:ln w="9525">
            <a:noFill/>
            <a:miter lim="800000"/>
            <a:headEnd/>
            <a:tailEnd/>
          </a:ln>
        </p:spPr>
        <p:txBody>
          <a:bodyPr wrap="square">
            <a:spAutoFit/>
          </a:bodyPr>
          <a:lstStyle/>
          <a:p>
            <a:r>
              <a:rPr lang="en-GB" dirty="0">
                <a:latin typeface="+mn-lt"/>
                <a:cs typeface="Arial" charset="0"/>
              </a:rPr>
              <a:t>Two vectors are </a:t>
            </a:r>
            <a:r>
              <a:rPr lang="en-GB" b="1" dirty="0">
                <a:latin typeface="+mn-lt"/>
                <a:cs typeface="Arial" charset="0"/>
              </a:rPr>
              <a:t>Parallel</a:t>
            </a:r>
            <a:r>
              <a:rPr lang="en-GB" dirty="0">
                <a:latin typeface="+mn-lt"/>
                <a:cs typeface="Arial" charset="0"/>
              </a:rPr>
              <a:t> if one is a scalar multiple of the other</a:t>
            </a:r>
          </a:p>
        </p:txBody>
      </p:sp>
      <p:sp>
        <p:nvSpPr>
          <p:cNvPr id="375" name="Text Box 110"/>
          <p:cNvSpPr txBox="1">
            <a:spLocks noChangeArrowheads="1"/>
          </p:cNvSpPr>
          <p:nvPr/>
        </p:nvSpPr>
        <p:spPr bwMode="auto">
          <a:xfrm>
            <a:off x="6755447" y="2560853"/>
            <a:ext cx="2127436" cy="830997"/>
          </a:xfrm>
          <a:prstGeom prst="rect">
            <a:avLst/>
          </a:prstGeom>
          <a:noFill/>
          <a:ln w="9525">
            <a:noFill/>
            <a:miter lim="800000"/>
            <a:headEnd/>
            <a:tailEnd/>
          </a:ln>
        </p:spPr>
        <p:txBody>
          <a:bodyPr wrap="square">
            <a:spAutoFit/>
          </a:bodyPr>
          <a:lstStyle/>
          <a:p>
            <a:pPr eaLnBrk="0" hangingPunct="0">
              <a:defRPr/>
            </a:pPr>
            <a:r>
              <a:rPr lang="en-GB" dirty="0">
                <a:latin typeface="+mn-lt"/>
                <a:sym typeface="Symbol" panose="05050102010706020507" pitchFamily="18" charset="2"/>
              </a:rPr>
              <a:t>We can say that </a:t>
            </a:r>
            <a:r>
              <a:rPr lang="en-GB" b="1" dirty="0"/>
              <a:t>a</a:t>
            </a:r>
            <a:r>
              <a:rPr lang="en-GB" b="1" dirty="0">
                <a:latin typeface="+mn-lt"/>
                <a:cs typeface="Arial" charset="0"/>
              </a:rPr>
              <a:t> </a:t>
            </a:r>
            <a:r>
              <a:rPr lang="en-GB" b="1" dirty="0"/>
              <a:t>= </a:t>
            </a:r>
            <a:r>
              <a:rPr lang="en-GB" b="1" i="1" dirty="0">
                <a:latin typeface="Times New Roman" panose="02020603050405020304" pitchFamily="18" charset="0"/>
                <a:cs typeface="Times New Roman" panose="02020603050405020304" pitchFamily="18" charset="0"/>
              </a:rPr>
              <a:t>k</a:t>
            </a:r>
            <a:r>
              <a:rPr lang="en-GB" b="1" dirty="0"/>
              <a:t>b</a:t>
            </a:r>
          </a:p>
        </p:txBody>
      </p:sp>
      <p:sp>
        <p:nvSpPr>
          <p:cNvPr id="376" name="Text Box 110"/>
          <p:cNvSpPr txBox="1">
            <a:spLocks noChangeArrowheads="1"/>
          </p:cNvSpPr>
          <p:nvPr/>
        </p:nvSpPr>
        <p:spPr bwMode="auto">
          <a:xfrm>
            <a:off x="4088514" y="2854899"/>
            <a:ext cx="2127436" cy="461665"/>
          </a:xfrm>
          <a:prstGeom prst="rect">
            <a:avLst/>
          </a:prstGeom>
          <a:noFill/>
          <a:ln w="9525">
            <a:noFill/>
            <a:miter lim="800000"/>
            <a:headEnd/>
            <a:tailEnd/>
          </a:ln>
        </p:spPr>
        <p:txBody>
          <a:bodyPr wrap="square">
            <a:spAutoFit/>
          </a:bodyPr>
          <a:lstStyle/>
          <a:p>
            <a:pPr eaLnBrk="0" hangingPunct="0">
              <a:defRPr/>
            </a:pPr>
            <a:r>
              <a:rPr lang="en-GB" b="1" dirty="0">
                <a:sym typeface="Symbol" panose="05050102010706020507" pitchFamily="18" charset="2"/>
              </a:rPr>
              <a:t>and </a:t>
            </a:r>
            <a:r>
              <a:rPr lang="en-GB" b="1" dirty="0"/>
              <a:t>a</a:t>
            </a:r>
            <a:r>
              <a:rPr lang="en-GB" b="1" dirty="0">
                <a:latin typeface="+mn-lt"/>
                <a:cs typeface="Arial" charset="0"/>
              </a:rPr>
              <a:t> </a:t>
            </a:r>
            <a:r>
              <a:rPr lang="en-GB" b="1" dirty="0"/>
              <a:t>=</a:t>
            </a:r>
          </a:p>
        </p:txBody>
      </p:sp>
      <p:sp>
        <p:nvSpPr>
          <p:cNvPr id="343" name="Rectangle 342">
            <a:hlinkClick r:id="rId4"/>
            <a:extLst>
              <a:ext uri="{FF2B5EF4-FFF2-40B4-BE49-F238E27FC236}">
                <a16:creationId xmlns:a16="http://schemas.microsoft.com/office/drawing/2014/main" id="{4FC81A4E-0B25-4A4E-967C-B8D3D6DC40FD}"/>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344" name="Rectangle 343">
            <a:hlinkClick r:id="rId4"/>
            <a:extLst>
              <a:ext uri="{FF2B5EF4-FFF2-40B4-BE49-F238E27FC236}">
                <a16:creationId xmlns:a16="http://schemas.microsoft.com/office/drawing/2014/main" id="{92FB6211-C447-4C2D-A795-F7BB0A96DD1C}"/>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201296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7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6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7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346" grpId="0"/>
      <p:bldP spid="347" grpId="0"/>
      <p:bldP spid="364" grpId="0"/>
      <p:bldP spid="365" grpId="0"/>
      <p:bldP spid="366" grpId="0"/>
      <p:bldP spid="373" grpId="0"/>
      <p:bldP spid="2" grpId="0"/>
      <p:bldP spid="374" grpId="0"/>
      <p:bldP spid="375" grpId="0"/>
      <p:bldP spid="37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938697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idx="4294967295"/>
          </p:nvPr>
        </p:nvSpPr>
        <p:spPr>
          <a:xfrm>
            <a:off x="0" y="-26988"/>
            <a:ext cx="7772400" cy="609601"/>
          </a:xfrm>
          <a:noFill/>
        </p:spPr>
        <p:txBody>
          <a:bodyPr/>
          <a:lstStyle/>
          <a:p>
            <a:r>
              <a:rPr lang="en-GB" sz="2800">
                <a:solidFill>
                  <a:srgbClr val="5B0091"/>
                </a:solidFill>
              </a:rPr>
              <a:t>Vectors and scalars</a:t>
            </a:r>
            <a:endParaRPr lang="en-GB" sz="2800"/>
          </a:p>
        </p:txBody>
      </p:sp>
      <p:sp>
        <p:nvSpPr>
          <p:cNvPr id="520197" name="Text Box 5"/>
          <p:cNvSpPr txBox="1">
            <a:spLocks noChangeArrowheads="1"/>
          </p:cNvSpPr>
          <p:nvPr/>
        </p:nvSpPr>
        <p:spPr bwMode="auto">
          <a:xfrm>
            <a:off x="519113" y="1130300"/>
            <a:ext cx="8243887" cy="850900"/>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p>
            <a:pPr eaLnBrk="0" hangingPunct="0">
              <a:defRPr/>
            </a:pPr>
            <a:r>
              <a:rPr lang="en-US" dirty="0">
                <a:latin typeface="+mn-lt"/>
                <a:cs typeface="+mn-cs"/>
              </a:rPr>
              <a:t>A </a:t>
            </a:r>
            <a:r>
              <a:rPr lang="en-US" b="1" dirty="0">
                <a:solidFill>
                  <a:srgbClr val="FF6600"/>
                </a:solidFill>
                <a:latin typeface="+mn-lt"/>
                <a:cs typeface="+mn-cs"/>
              </a:rPr>
              <a:t>vector</a:t>
            </a:r>
            <a:r>
              <a:rPr lang="en-US" dirty="0">
                <a:latin typeface="+mn-lt"/>
                <a:cs typeface="+mn-cs"/>
              </a:rPr>
              <a:t> is a quantity that has both size (or magnitude) and direction.</a:t>
            </a:r>
            <a:endParaRPr lang="en-GB" dirty="0">
              <a:latin typeface="+mn-lt"/>
              <a:cs typeface="+mn-cs"/>
            </a:endParaRPr>
          </a:p>
        </p:txBody>
      </p:sp>
      <p:sp>
        <p:nvSpPr>
          <p:cNvPr id="520198" name="Text Box 6"/>
          <p:cNvSpPr txBox="1">
            <a:spLocks noChangeArrowheads="1"/>
          </p:cNvSpPr>
          <p:nvPr/>
        </p:nvSpPr>
        <p:spPr bwMode="auto">
          <a:xfrm>
            <a:off x="517525" y="2249488"/>
            <a:ext cx="5118100" cy="461962"/>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Examples of vector quantities are:</a:t>
            </a:r>
          </a:p>
        </p:txBody>
      </p:sp>
      <p:sp>
        <p:nvSpPr>
          <p:cNvPr id="520208" name="Text Box 16"/>
          <p:cNvSpPr txBox="1">
            <a:spLocks noChangeArrowheads="1"/>
          </p:cNvSpPr>
          <p:nvPr/>
        </p:nvSpPr>
        <p:spPr bwMode="auto">
          <a:xfrm>
            <a:off x="519113" y="3962400"/>
            <a:ext cx="8243887" cy="830997"/>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p>
            <a:pPr eaLnBrk="0" hangingPunct="0">
              <a:defRPr/>
            </a:pPr>
            <a:r>
              <a:rPr lang="en-US" dirty="0">
                <a:latin typeface="+mn-lt"/>
                <a:cs typeface="+mn-cs"/>
              </a:rPr>
              <a:t>A </a:t>
            </a:r>
            <a:r>
              <a:rPr lang="en-US" b="1" dirty="0">
                <a:solidFill>
                  <a:srgbClr val="FF6600"/>
                </a:solidFill>
                <a:latin typeface="+mn-lt"/>
                <a:cs typeface="+mn-cs"/>
              </a:rPr>
              <a:t>scalar</a:t>
            </a:r>
            <a:r>
              <a:rPr lang="en-US" dirty="0">
                <a:latin typeface="+mn-lt"/>
                <a:cs typeface="+mn-cs"/>
              </a:rPr>
              <a:t> is a quantity that has size (or magnitude) but not direction.</a:t>
            </a:r>
            <a:endParaRPr lang="en-GB" dirty="0">
              <a:latin typeface="+mn-lt"/>
              <a:cs typeface="+mn-cs"/>
            </a:endParaRPr>
          </a:p>
        </p:txBody>
      </p:sp>
      <p:sp>
        <p:nvSpPr>
          <p:cNvPr id="520209" name="Text Box 17"/>
          <p:cNvSpPr txBox="1">
            <a:spLocks noChangeArrowheads="1"/>
          </p:cNvSpPr>
          <p:nvPr/>
        </p:nvSpPr>
        <p:spPr bwMode="auto">
          <a:xfrm>
            <a:off x="593725" y="4916488"/>
            <a:ext cx="5043488" cy="461962"/>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Examples of scalar quantities are:</a:t>
            </a:r>
          </a:p>
        </p:txBody>
      </p:sp>
      <p:sp>
        <p:nvSpPr>
          <p:cNvPr id="520219" name="Rectangle 27"/>
          <p:cNvSpPr>
            <a:spLocks noChangeArrowheads="1"/>
          </p:cNvSpPr>
          <p:nvPr/>
        </p:nvSpPr>
        <p:spPr bwMode="auto">
          <a:xfrm>
            <a:off x="5364163" y="2781300"/>
            <a:ext cx="2592387" cy="457200"/>
          </a:xfrm>
          <a:prstGeom prst="rect">
            <a:avLst/>
          </a:prstGeom>
          <a:noFill/>
          <a:ln w="9525">
            <a:noFill/>
            <a:miter lim="800000"/>
            <a:headEnd/>
            <a:tailEnd/>
          </a:ln>
        </p:spPr>
        <p:txBody>
          <a:bodyPr/>
          <a:lstStyle/>
          <a:p>
            <a:pPr marL="285750" indent="-285750" eaLnBrk="0" hangingPunct="0">
              <a:buFontTx/>
              <a:buBlip>
                <a:blip r:embed="rId3"/>
              </a:buBlip>
              <a:defRPr/>
            </a:pPr>
            <a:r>
              <a:rPr lang="en-GB">
                <a:solidFill>
                  <a:schemeClr val="tx1"/>
                </a:solidFill>
                <a:latin typeface="+mn-lt"/>
                <a:cs typeface="Arial" charset="0"/>
              </a:rPr>
              <a:t>velocity</a:t>
            </a:r>
            <a:endParaRPr lang="en-GB">
              <a:solidFill>
                <a:schemeClr val="bg1"/>
              </a:solidFill>
              <a:latin typeface="+mn-lt"/>
              <a:cs typeface="Arial" charset="0"/>
            </a:endParaRPr>
          </a:p>
        </p:txBody>
      </p:sp>
      <p:sp>
        <p:nvSpPr>
          <p:cNvPr id="520220" name="Rectangle 28"/>
          <p:cNvSpPr>
            <a:spLocks noChangeArrowheads="1"/>
          </p:cNvSpPr>
          <p:nvPr/>
        </p:nvSpPr>
        <p:spPr bwMode="auto">
          <a:xfrm>
            <a:off x="5364163" y="2286000"/>
            <a:ext cx="2592387" cy="457200"/>
          </a:xfrm>
          <a:prstGeom prst="rect">
            <a:avLst/>
          </a:prstGeom>
          <a:noFill/>
          <a:ln w="9525">
            <a:noFill/>
            <a:miter lim="800000"/>
            <a:headEnd/>
            <a:tailEnd/>
          </a:ln>
        </p:spPr>
        <p:txBody>
          <a:bodyPr/>
          <a:lstStyle/>
          <a:p>
            <a:pPr marL="285750" indent="-285750" eaLnBrk="0" hangingPunct="0">
              <a:buFontTx/>
              <a:buBlip>
                <a:blip r:embed="rId3"/>
              </a:buBlip>
              <a:defRPr/>
            </a:pPr>
            <a:r>
              <a:rPr lang="en-GB">
                <a:solidFill>
                  <a:schemeClr val="tx1"/>
                </a:solidFill>
                <a:latin typeface="+mn-lt"/>
                <a:cs typeface="Arial" charset="0"/>
              </a:rPr>
              <a:t>displacement</a:t>
            </a:r>
            <a:endParaRPr lang="en-GB">
              <a:solidFill>
                <a:schemeClr val="bg1"/>
              </a:solidFill>
              <a:latin typeface="+mn-lt"/>
              <a:cs typeface="Arial" charset="0"/>
            </a:endParaRPr>
          </a:p>
        </p:txBody>
      </p:sp>
      <p:sp>
        <p:nvSpPr>
          <p:cNvPr id="520221" name="Rectangle 29"/>
          <p:cNvSpPr>
            <a:spLocks noChangeArrowheads="1"/>
          </p:cNvSpPr>
          <p:nvPr/>
        </p:nvSpPr>
        <p:spPr bwMode="auto">
          <a:xfrm>
            <a:off x="5364163" y="3276600"/>
            <a:ext cx="2592387" cy="457200"/>
          </a:xfrm>
          <a:prstGeom prst="rect">
            <a:avLst/>
          </a:prstGeom>
          <a:noFill/>
          <a:ln w="9525">
            <a:noFill/>
            <a:miter lim="800000"/>
            <a:headEnd/>
            <a:tailEnd/>
          </a:ln>
        </p:spPr>
        <p:txBody>
          <a:bodyPr/>
          <a:lstStyle/>
          <a:p>
            <a:pPr marL="285750" indent="-285750" eaLnBrk="0" hangingPunct="0">
              <a:buFontTx/>
              <a:buBlip>
                <a:blip r:embed="rId3"/>
              </a:buBlip>
              <a:defRPr/>
            </a:pPr>
            <a:r>
              <a:rPr lang="en-GB" dirty="0">
                <a:solidFill>
                  <a:schemeClr val="tx1"/>
                </a:solidFill>
                <a:latin typeface="+mn-lt"/>
                <a:cs typeface="Arial" charset="0"/>
              </a:rPr>
              <a:t>weight</a:t>
            </a:r>
            <a:endParaRPr lang="en-GB" dirty="0">
              <a:solidFill>
                <a:schemeClr val="bg1"/>
              </a:solidFill>
              <a:latin typeface="+mn-lt"/>
              <a:cs typeface="Arial" charset="0"/>
            </a:endParaRPr>
          </a:p>
        </p:txBody>
      </p:sp>
      <p:sp>
        <p:nvSpPr>
          <p:cNvPr id="520222" name="Rectangle 30"/>
          <p:cNvSpPr>
            <a:spLocks noChangeArrowheads="1"/>
          </p:cNvSpPr>
          <p:nvPr/>
        </p:nvSpPr>
        <p:spPr bwMode="auto">
          <a:xfrm>
            <a:off x="5364163" y="5448300"/>
            <a:ext cx="2592387" cy="457200"/>
          </a:xfrm>
          <a:prstGeom prst="rect">
            <a:avLst/>
          </a:prstGeom>
          <a:noFill/>
          <a:ln w="9525">
            <a:noFill/>
            <a:miter lim="800000"/>
            <a:headEnd/>
            <a:tailEnd/>
          </a:ln>
        </p:spPr>
        <p:txBody>
          <a:bodyPr/>
          <a:lstStyle/>
          <a:p>
            <a:pPr marL="285750" indent="-285750" eaLnBrk="0" hangingPunct="0">
              <a:buFontTx/>
              <a:buBlip>
                <a:blip r:embed="rId3"/>
              </a:buBlip>
              <a:defRPr/>
            </a:pPr>
            <a:r>
              <a:rPr lang="en-GB">
                <a:solidFill>
                  <a:schemeClr val="tx1"/>
                </a:solidFill>
                <a:latin typeface="+mn-lt"/>
                <a:cs typeface="Arial" charset="0"/>
              </a:rPr>
              <a:t>speed</a:t>
            </a:r>
            <a:endParaRPr lang="en-GB">
              <a:solidFill>
                <a:schemeClr val="bg1"/>
              </a:solidFill>
              <a:latin typeface="+mn-lt"/>
              <a:cs typeface="Arial" charset="0"/>
            </a:endParaRPr>
          </a:p>
        </p:txBody>
      </p:sp>
      <p:sp>
        <p:nvSpPr>
          <p:cNvPr id="520223" name="Rectangle 31"/>
          <p:cNvSpPr>
            <a:spLocks noChangeArrowheads="1"/>
          </p:cNvSpPr>
          <p:nvPr/>
        </p:nvSpPr>
        <p:spPr bwMode="auto">
          <a:xfrm>
            <a:off x="5364163" y="4953000"/>
            <a:ext cx="2592387" cy="457200"/>
          </a:xfrm>
          <a:prstGeom prst="rect">
            <a:avLst/>
          </a:prstGeom>
          <a:noFill/>
          <a:ln w="9525">
            <a:noFill/>
            <a:miter lim="800000"/>
            <a:headEnd/>
            <a:tailEnd/>
          </a:ln>
        </p:spPr>
        <p:txBody>
          <a:bodyPr/>
          <a:lstStyle/>
          <a:p>
            <a:pPr marL="285750" indent="-285750" eaLnBrk="0" hangingPunct="0">
              <a:buFontTx/>
              <a:buBlip>
                <a:blip r:embed="rId3"/>
              </a:buBlip>
              <a:defRPr/>
            </a:pPr>
            <a:r>
              <a:rPr lang="en-GB" dirty="0">
                <a:solidFill>
                  <a:schemeClr val="tx1"/>
                </a:solidFill>
                <a:latin typeface="+mn-lt"/>
                <a:cs typeface="Arial" charset="0"/>
              </a:rPr>
              <a:t>distance</a:t>
            </a:r>
          </a:p>
        </p:txBody>
      </p:sp>
      <p:sp>
        <p:nvSpPr>
          <p:cNvPr id="520224" name="Rectangle 32"/>
          <p:cNvSpPr>
            <a:spLocks noChangeArrowheads="1"/>
          </p:cNvSpPr>
          <p:nvPr/>
        </p:nvSpPr>
        <p:spPr bwMode="auto">
          <a:xfrm>
            <a:off x="5364163" y="5943600"/>
            <a:ext cx="2592387" cy="457200"/>
          </a:xfrm>
          <a:prstGeom prst="rect">
            <a:avLst/>
          </a:prstGeom>
          <a:noFill/>
          <a:ln w="9525">
            <a:noFill/>
            <a:miter lim="800000"/>
            <a:headEnd/>
            <a:tailEnd/>
          </a:ln>
        </p:spPr>
        <p:txBody>
          <a:bodyPr/>
          <a:lstStyle/>
          <a:p>
            <a:pPr marL="285750" indent="-285750" eaLnBrk="0" hangingPunct="0">
              <a:buFontTx/>
              <a:buBlip>
                <a:blip r:embed="rId3"/>
              </a:buBlip>
              <a:defRPr/>
            </a:pPr>
            <a:r>
              <a:rPr lang="en-GB">
                <a:solidFill>
                  <a:schemeClr val="tx1"/>
                </a:solidFill>
                <a:latin typeface="+mn-lt"/>
                <a:cs typeface="Arial" charset="0"/>
              </a:rPr>
              <a:t>mass</a:t>
            </a:r>
            <a:endParaRPr lang="en-GB">
              <a:solidFill>
                <a:schemeClr val="bg1"/>
              </a:solidFill>
              <a:latin typeface="+mn-lt"/>
              <a:cs typeface="Arial" charset="0"/>
            </a:endParaRPr>
          </a:p>
        </p:txBody>
      </p:sp>
      <p:sp>
        <p:nvSpPr>
          <p:cNvPr id="13" name="Rectangle 12">
            <a:hlinkClick r:id="rId4"/>
            <a:extLst>
              <a:ext uri="{FF2B5EF4-FFF2-40B4-BE49-F238E27FC236}">
                <a16:creationId xmlns:a16="http://schemas.microsoft.com/office/drawing/2014/main" id="{53F0322F-D674-49E8-83BA-B0FBE10B3B0E}"/>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14" name="Rectangle 13">
            <a:hlinkClick r:id="rId4"/>
            <a:extLst>
              <a:ext uri="{FF2B5EF4-FFF2-40B4-BE49-F238E27FC236}">
                <a16:creationId xmlns:a16="http://schemas.microsoft.com/office/drawing/2014/main" id="{FA1C295A-722B-4961-AD4F-B0B51673CAFB}"/>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01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02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021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022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020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020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022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022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202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0198" grpId="0"/>
      <p:bldP spid="520208" grpId="0" animBg="1"/>
      <p:bldP spid="520209" grpId="0"/>
      <p:bldP spid="520219" grpId="0"/>
      <p:bldP spid="520220" grpId="0"/>
      <p:bldP spid="520221" grpId="0"/>
      <p:bldP spid="520222" grpId="0"/>
      <p:bldP spid="520223" grpId="0"/>
      <p:bldP spid="5202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idx="4294967295"/>
          </p:nvPr>
        </p:nvSpPr>
        <p:spPr>
          <a:xfrm>
            <a:off x="0" y="-26988"/>
            <a:ext cx="7772400" cy="609601"/>
          </a:xfrm>
          <a:noFill/>
        </p:spPr>
        <p:txBody>
          <a:bodyPr/>
          <a:lstStyle/>
          <a:p>
            <a:r>
              <a:rPr lang="en-GB" sz="2800">
                <a:solidFill>
                  <a:srgbClr val="5B0091"/>
                </a:solidFill>
              </a:rPr>
              <a:t>Representing vectors</a:t>
            </a:r>
            <a:endParaRPr lang="en-GB" sz="2800"/>
          </a:p>
        </p:txBody>
      </p:sp>
      <p:sp>
        <p:nvSpPr>
          <p:cNvPr id="14341" name="Text Box 27"/>
          <p:cNvSpPr txBox="1">
            <a:spLocks noChangeArrowheads="1"/>
          </p:cNvSpPr>
          <p:nvPr/>
        </p:nvSpPr>
        <p:spPr bwMode="auto">
          <a:xfrm>
            <a:off x="288925" y="1124744"/>
            <a:ext cx="8702675" cy="830262"/>
          </a:xfrm>
          <a:prstGeom prst="rect">
            <a:avLst/>
          </a:prstGeom>
          <a:noFill/>
          <a:ln w="9525">
            <a:noFill/>
            <a:miter lim="800000"/>
            <a:headEnd/>
            <a:tailEnd/>
          </a:ln>
        </p:spPr>
        <p:txBody>
          <a:bodyPr>
            <a:spAutoFit/>
          </a:bodyPr>
          <a:lstStyle/>
          <a:p>
            <a:pPr eaLnBrk="0" hangingPunct="0">
              <a:defRPr/>
            </a:pPr>
            <a:r>
              <a:rPr lang="en-GB" dirty="0">
                <a:latin typeface="+mn-lt"/>
                <a:cs typeface="Arial" charset="0"/>
              </a:rPr>
              <a:t>A vector can be represented using directed line segments with an arrow on it.</a:t>
            </a:r>
          </a:p>
        </p:txBody>
      </p:sp>
      <p:sp>
        <p:nvSpPr>
          <p:cNvPr id="503836" name="Text Box 28"/>
          <p:cNvSpPr txBox="1">
            <a:spLocks noChangeArrowheads="1"/>
          </p:cNvSpPr>
          <p:nvPr/>
        </p:nvSpPr>
        <p:spPr bwMode="auto">
          <a:xfrm>
            <a:off x="288925" y="2057400"/>
            <a:ext cx="2022475" cy="461963"/>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For example,</a:t>
            </a:r>
          </a:p>
        </p:txBody>
      </p:sp>
      <p:grpSp>
        <p:nvGrpSpPr>
          <p:cNvPr id="2" name="Group 69"/>
          <p:cNvGrpSpPr>
            <a:grpSpLocks/>
          </p:cNvGrpSpPr>
          <p:nvPr/>
        </p:nvGrpSpPr>
        <p:grpSpPr bwMode="auto">
          <a:xfrm>
            <a:off x="3048000" y="2595563"/>
            <a:ext cx="3048000" cy="1905000"/>
            <a:chOff x="1488" y="1584"/>
            <a:chExt cx="1920" cy="1200"/>
          </a:xfrm>
        </p:grpSpPr>
        <p:sp>
          <p:nvSpPr>
            <p:cNvPr id="14351" name="Rectangle 29"/>
            <p:cNvSpPr>
              <a:spLocks noChangeArrowheads="1"/>
            </p:cNvSpPr>
            <p:nvPr/>
          </p:nvSpPr>
          <p:spPr bwMode="auto">
            <a:xfrm>
              <a:off x="148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52" name="Rectangle 30"/>
            <p:cNvSpPr>
              <a:spLocks noChangeArrowheads="1"/>
            </p:cNvSpPr>
            <p:nvPr/>
          </p:nvSpPr>
          <p:spPr bwMode="auto">
            <a:xfrm>
              <a:off x="172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53" name="Rectangle 31"/>
            <p:cNvSpPr>
              <a:spLocks noChangeArrowheads="1"/>
            </p:cNvSpPr>
            <p:nvPr/>
          </p:nvSpPr>
          <p:spPr bwMode="auto">
            <a:xfrm>
              <a:off x="148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54" name="Rectangle 32"/>
            <p:cNvSpPr>
              <a:spLocks noChangeArrowheads="1"/>
            </p:cNvSpPr>
            <p:nvPr/>
          </p:nvSpPr>
          <p:spPr bwMode="auto">
            <a:xfrm>
              <a:off x="172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55" name="Rectangle 33"/>
            <p:cNvSpPr>
              <a:spLocks noChangeArrowheads="1"/>
            </p:cNvSpPr>
            <p:nvPr/>
          </p:nvSpPr>
          <p:spPr bwMode="auto">
            <a:xfrm>
              <a:off x="196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56" name="Rectangle 34"/>
            <p:cNvSpPr>
              <a:spLocks noChangeArrowheads="1"/>
            </p:cNvSpPr>
            <p:nvPr/>
          </p:nvSpPr>
          <p:spPr bwMode="auto">
            <a:xfrm>
              <a:off x="220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57" name="Rectangle 35"/>
            <p:cNvSpPr>
              <a:spLocks noChangeArrowheads="1"/>
            </p:cNvSpPr>
            <p:nvPr/>
          </p:nvSpPr>
          <p:spPr bwMode="auto">
            <a:xfrm>
              <a:off x="196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58" name="Rectangle 36"/>
            <p:cNvSpPr>
              <a:spLocks noChangeArrowheads="1"/>
            </p:cNvSpPr>
            <p:nvPr/>
          </p:nvSpPr>
          <p:spPr bwMode="auto">
            <a:xfrm>
              <a:off x="220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59" name="Rectangle 37"/>
            <p:cNvSpPr>
              <a:spLocks noChangeArrowheads="1"/>
            </p:cNvSpPr>
            <p:nvPr/>
          </p:nvSpPr>
          <p:spPr bwMode="auto">
            <a:xfrm>
              <a:off x="148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0" name="Rectangle 38"/>
            <p:cNvSpPr>
              <a:spLocks noChangeArrowheads="1"/>
            </p:cNvSpPr>
            <p:nvPr/>
          </p:nvSpPr>
          <p:spPr bwMode="auto">
            <a:xfrm>
              <a:off x="172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1" name="Rectangle 39"/>
            <p:cNvSpPr>
              <a:spLocks noChangeArrowheads="1"/>
            </p:cNvSpPr>
            <p:nvPr/>
          </p:nvSpPr>
          <p:spPr bwMode="auto">
            <a:xfrm>
              <a:off x="148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2" name="Rectangle 40"/>
            <p:cNvSpPr>
              <a:spLocks noChangeArrowheads="1"/>
            </p:cNvSpPr>
            <p:nvPr/>
          </p:nvSpPr>
          <p:spPr bwMode="auto">
            <a:xfrm>
              <a:off x="172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3" name="Rectangle 41"/>
            <p:cNvSpPr>
              <a:spLocks noChangeArrowheads="1"/>
            </p:cNvSpPr>
            <p:nvPr/>
          </p:nvSpPr>
          <p:spPr bwMode="auto">
            <a:xfrm>
              <a:off x="196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4" name="Rectangle 42"/>
            <p:cNvSpPr>
              <a:spLocks noChangeArrowheads="1"/>
            </p:cNvSpPr>
            <p:nvPr/>
          </p:nvSpPr>
          <p:spPr bwMode="auto">
            <a:xfrm>
              <a:off x="220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5" name="Rectangle 43"/>
            <p:cNvSpPr>
              <a:spLocks noChangeArrowheads="1"/>
            </p:cNvSpPr>
            <p:nvPr/>
          </p:nvSpPr>
          <p:spPr bwMode="auto">
            <a:xfrm>
              <a:off x="196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6" name="Rectangle 44"/>
            <p:cNvSpPr>
              <a:spLocks noChangeArrowheads="1"/>
            </p:cNvSpPr>
            <p:nvPr/>
          </p:nvSpPr>
          <p:spPr bwMode="auto">
            <a:xfrm>
              <a:off x="220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7" name="Rectangle 45"/>
            <p:cNvSpPr>
              <a:spLocks noChangeArrowheads="1"/>
            </p:cNvSpPr>
            <p:nvPr/>
          </p:nvSpPr>
          <p:spPr bwMode="auto">
            <a:xfrm>
              <a:off x="244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8" name="Rectangle 46"/>
            <p:cNvSpPr>
              <a:spLocks noChangeArrowheads="1"/>
            </p:cNvSpPr>
            <p:nvPr/>
          </p:nvSpPr>
          <p:spPr bwMode="auto">
            <a:xfrm>
              <a:off x="268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69" name="Rectangle 47"/>
            <p:cNvSpPr>
              <a:spLocks noChangeArrowheads="1"/>
            </p:cNvSpPr>
            <p:nvPr/>
          </p:nvSpPr>
          <p:spPr bwMode="auto">
            <a:xfrm>
              <a:off x="244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0" name="Rectangle 48"/>
            <p:cNvSpPr>
              <a:spLocks noChangeArrowheads="1"/>
            </p:cNvSpPr>
            <p:nvPr/>
          </p:nvSpPr>
          <p:spPr bwMode="auto">
            <a:xfrm>
              <a:off x="268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1" name="Rectangle 49"/>
            <p:cNvSpPr>
              <a:spLocks noChangeArrowheads="1"/>
            </p:cNvSpPr>
            <p:nvPr/>
          </p:nvSpPr>
          <p:spPr bwMode="auto">
            <a:xfrm>
              <a:off x="292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2" name="Rectangle 50"/>
            <p:cNvSpPr>
              <a:spLocks noChangeArrowheads="1"/>
            </p:cNvSpPr>
            <p:nvPr/>
          </p:nvSpPr>
          <p:spPr bwMode="auto">
            <a:xfrm>
              <a:off x="316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3" name="Rectangle 51"/>
            <p:cNvSpPr>
              <a:spLocks noChangeArrowheads="1"/>
            </p:cNvSpPr>
            <p:nvPr/>
          </p:nvSpPr>
          <p:spPr bwMode="auto">
            <a:xfrm>
              <a:off x="292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4" name="Rectangle 52"/>
            <p:cNvSpPr>
              <a:spLocks noChangeArrowheads="1"/>
            </p:cNvSpPr>
            <p:nvPr/>
          </p:nvSpPr>
          <p:spPr bwMode="auto">
            <a:xfrm>
              <a:off x="316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5" name="Rectangle 53"/>
            <p:cNvSpPr>
              <a:spLocks noChangeArrowheads="1"/>
            </p:cNvSpPr>
            <p:nvPr/>
          </p:nvSpPr>
          <p:spPr bwMode="auto">
            <a:xfrm>
              <a:off x="244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6" name="Rectangle 54"/>
            <p:cNvSpPr>
              <a:spLocks noChangeArrowheads="1"/>
            </p:cNvSpPr>
            <p:nvPr/>
          </p:nvSpPr>
          <p:spPr bwMode="auto">
            <a:xfrm>
              <a:off x="268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7" name="Rectangle 55"/>
            <p:cNvSpPr>
              <a:spLocks noChangeArrowheads="1"/>
            </p:cNvSpPr>
            <p:nvPr/>
          </p:nvSpPr>
          <p:spPr bwMode="auto">
            <a:xfrm>
              <a:off x="244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8" name="Rectangle 56"/>
            <p:cNvSpPr>
              <a:spLocks noChangeArrowheads="1"/>
            </p:cNvSpPr>
            <p:nvPr/>
          </p:nvSpPr>
          <p:spPr bwMode="auto">
            <a:xfrm>
              <a:off x="268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79" name="Rectangle 57"/>
            <p:cNvSpPr>
              <a:spLocks noChangeArrowheads="1"/>
            </p:cNvSpPr>
            <p:nvPr/>
          </p:nvSpPr>
          <p:spPr bwMode="auto">
            <a:xfrm>
              <a:off x="292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0" name="Rectangle 58"/>
            <p:cNvSpPr>
              <a:spLocks noChangeArrowheads="1"/>
            </p:cNvSpPr>
            <p:nvPr/>
          </p:nvSpPr>
          <p:spPr bwMode="auto">
            <a:xfrm>
              <a:off x="316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1" name="Rectangle 59"/>
            <p:cNvSpPr>
              <a:spLocks noChangeArrowheads="1"/>
            </p:cNvSpPr>
            <p:nvPr/>
          </p:nvSpPr>
          <p:spPr bwMode="auto">
            <a:xfrm>
              <a:off x="292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2" name="Rectangle 60"/>
            <p:cNvSpPr>
              <a:spLocks noChangeArrowheads="1"/>
            </p:cNvSpPr>
            <p:nvPr/>
          </p:nvSpPr>
          <p:spPr bwMode="auto">
            <a:xfrm>
              <a:off x="316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3" name="Rectangle 61"/>
            <p:cNvSpPr>
              <a:spLocks noChangeArrowheads="1"/>
            </p:cNvSpPr>
            <p:nvPr/>
          </p:nvSpPr>
          <p:spPr bwMode="auto">
            <a:xfrm>
              <a:off x="148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4" name="Rectangle 62"/>
            <p:cNvSpPr>
              <a:spLocks noChangeArrowheads="1"/>
            </p:cNvSpPr>
            <p:nvPr/>
          </p:nvSpPr>
          <p:spPr bwMode="auto">
            <a:xfrm>
              <a:off x="172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5" name="Rectangle 63"/>
            <p:cNvSpPr>
              <a:spLocks noChangeArrowheads="1"/>
            </p:cNvSpPr>
            <p:nvPr/>
          </p:nvSpPr>
          <p:spPr bwMode="auto">
            <a:xfrm>
              <a:off x="196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6" name="Rectangle 64"/>
            <p:cNvSpPr>
              <a:spLocks noChangeArrowheads="1"/>
            </p:cNvSpPr>
            <p:nvPr/>
          </p:nvSpPr>
          <p:spPr bwMode="auto">
            <a:xfrm>
              <a:off x="220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7" name="Rectangle 65"/>
            <p:cNvSpPr>
              <a:spLocks noChangeArrowheads="1"/>
            </p:cNvSpPr>
            <p:nvPr/>
          </p:nvSpPr>
          <p:spPr bwMode="auto">
            <a:xfrm>
              <a:off x="244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8" name="Rectangle 66"/>
            <p:cNvSpPr>
              <a:spLocks noChangeArrowheads="1"/>
            </p:cNvSpPr>
            <p:nvPr/>
          </p:nvSpPr>
          <p:spPr bwMode="auto">
            <a:xfrm>
              <a:off x="268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89" name="Rectangle 67"/>
            <p:cNvSpPr>
              <a:spLocks noChangeArrowheads="1"/>
            </p:cNvSpPr>
            <p:nvPr/>
          </p:nvSpPr>
          <p:spPr bwMode="auto">
            <a:xfrm>
              <a:off x="292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4390" name="Rectangle 68"/>
            <p:cNvSpPr>
              <a:spLocks noChangeArrowheads="1"/>
            </p:cNvSpPr>
            <p:nvPr/>
          </p:nvSpPr>
          <p:spPr bwMode="auto">
            <a:xfrm>
              <a:off x="316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grpSp>
      <p:grpSp>
        <p:nvGrpSpPr>
          <p:cNvPr id="3" name="Group 77"/>
          <p:cNvGrpSpPr>
            <a:grpSpLocks/>
          </p:cNvGrpSpPr>
          <p:nvPr/>
        </p:nvGrpSpPr>
        <p:grpSpPr bwMode="auto">
          <a:xfrm>
            <a:off x="3429000" y="2976563"/>
            <a:ext cx="2286000" cy="1143000"/>
            <a:chOff x="2160" y="1875"/>
            <a:chExt cx="1440" cy="720"/>
          </a:xfrm>
        </p:grpSpPr>
        <p:sp>
          <p:nvSpPr>
            <p:cNvPr id="14349" name="Line 70"/>
            <p:cNvSpPr>
              <a:spLocks noChangeShapeType="1"/>
            </p:cNvSpPr>
            <p:nvPr/>
          </p:nvSpPr>
          <p:spPr bwMode="auto">
            <a:xfrm flipV="1">
              <a:off x="2160" y="1875"/>
              <a:ext cx="1440" cy="720"/>
            </a:xfrm>
            <a:prstGeom prst="line">
              <a:avLst/>
            </a:prstGeom>
            <a:noFill/>
            <a:ln w="28575">
              <a:solidFill>
                <a:schemeClr val="tx1"/>
              </a:solidFill>
              <a:round/>
              <a:headEnd/>
              <a:tailEnd/>
            </a:ln>
          </p:spPr>
          <p:txBody>
            <a:bodyPr/>
            <a:lstStyle/>
            <a:p>
              <a:pPr>
                <a:defRPr/>
              </a:pPr>
              <a:endParaRPr lang="en-GB">
                <a:latin typeface="+mn-lt"/>
                <a:cs typeface="Arial" charset="0"/>
              </a:endParaRPr>
            </a:p>
          </p:txBody>
        </p:sp>
        <p:sp>
          <p:nvSpPr>
            <p:cNvPr id="14350" name="Line 72"/>
            <p:cNvSpPr>
              <a:spLocks noChangeShapeType="1"/>
            </p:cNvSpPr>
            <p:nvPr/>
          </p:nvSpPr>
          <p:spPr bwMode="auto">
            <a:xfrm flipV="1">
              <a:off x="2832" y="2211"/>
              <a:ext cx="96" cy="48"/>
            </a:xfrm>
            <a:prstGeom prst="line">
              <a:avLst/>
            </a:prstGeom>
            <a:noFill/>
            <a:ln w="28575">
              <a:solidFill>
                <a:schemeClr val="tx1"/>
              </a:solidFill>
              <a:round/>
              <a:headEnd/>
              <a:tailEnd type="arrow" w="med" len="med"/>
            </a:ln>
          </p:spPr>
          <p:txBody>
            <a:bodyPr/>
            <a:lstStyle/>
            <a:p>
              <a:pPr>
                <a:defRPr/>
              </a:pPr>
              <a:endParaRPr lang="en-GB">
                <a:latin typeface="+mn-lt"/>
                <a:cs typeface="Arial" charset="0"/>
              </a:endParaRPr>
            </a:p>
          </p:txBody>
        </p:sp>
      </p:grpSp>
      <p:sp>
        <p:nvSpPr>
          <p:cNvPr id="503881" name="Text Box 73"/>
          <p:cNvSpPr txBox="1">
            <a:spLocks noChangeArrowheads="1"/>
          </p:cNvSpPr>
          <p:nvPr/>
        </p:nvSpPr>
        <p:spPr bwMode="auto">
          <a:xfrm>
            <a:off x="3057525" y="3992563"/>
            <a:ext cx="409575" cy="461962"/>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A</a:t>
            </a:r>
          </a:p>
        </p:txBody>
      </p:sp>
      <p:sp>
        <p:nvSpPr>
          <p:cNvPr id="503882" name="Text Box 74"/>
          <p:cNvSpPr txBox="1">
            <a:spLocks noChangeArrowheads="1"/>
          </p:cNvSpPr>
          <p:nvPr/>
        </p:nvSpPr>
        <p:spPr bwMode="auto">
          <a:xfrm>
            <a:off x="5664200" y="2590800"/>
            <a:ext cx="387350" cy="457200"/>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B</a:t>
            </a:r>
          </a:p>
        </p:txBody>
      </p:sp>
      <p:sp>
        <p:nvSpPr>
          <p:cNvPr id="503883" name="Text Box 75"/>
          <p:cNvSpPr txBox="1">
            <a:spLocks noChangeArrowheads="1"/>
          </p:cNvSpPr>
          <p:nvPr/>
        </p:nvSpPr>
        <p:spPr bwMode="auto">
          <a:xfrm>
            <a:off x="76200" y="4805363"/>
            <a:ext cx="9144000" cy="461962"/>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The </a:t>
            </a:r>
            <a:r>
              <a:rPr lang="en-GB" b="1" dirty="0">
                <a:solidFill>
                  <a:srgbClr val="FF6600"/>
                </a:solidFill>
                <a:latin typeface="+mn-lt"/>
                <a:cs typeface="Arial" charset="0"/>
              </a:rPr>
              <a:t>magnitude</a:t>
            </a:r>
            <a:r>
              <a:rPr lang="en-GB" dirty="0">
                <a:latin typeface="+mn-lt"/>
                <a:cs typeface="Arial" charset="0"/>
              </a:rPr>
              <a:t> of the vector is given by the length of the line.</a:t>
            </a:r>
          </a:p>
        </p:txBody>
      </p:sp>
      <p:sp>
        <p:nvSpPr>
          <p:cNvPr id="503884" name="Text Box 76"/>
          <p:cNvSpPr txBox="1">
            <a:spLocks noChangeArrowheads="1"/>
          </p:cNvSpPr>
          <p:nvPr/>
        </p:nvSpPr>
        <p:spPr bwMode="auto">
          <a:xfrm>
            <a:off x="76200" y="5414963"/>
            <a:ext cx="8891588" cy="461962"/>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The </a:t>
            </a:r>
            <a:r>
              <a:rPr lang="en-GB" b="1">
                <a:solidFill>
                  <a:srgbClr val="FF6600"/>
                </a:solidFill>
                <a:latin typeface="+mn-lt"/>
                <a:cs typeface="Arial" charset="0"/>
              </a:rPr>
              <a:t>direction</a:t>
            </a:r>
            <a:r>
              <a:rPr lang="en-GB">
                <a:latin typeface="+mn-lt"/>
                <a:cs typeface="Arial" charset="0"/>
              </a:rPr>
              <a:t> of the vector is given by the arrow on the line.</a:t>
            </a:r>
          </a:p>
        </p:txBody>
      </p:sp>
      <p:sp>
        <p:nvSpPr>
          <p:cNvPr id="53" name="Rectangle 52">
            <a:hlinkClick r:id="rId3"/>
            <a:extLst>
              <a:ext uri="{FF2B5EF4-FFF2-40B4-BE49-F238E27FC236}">
                <a16:creationId xmlns:a16="http://schemas.microsoft.com/office/drawing/2014/main" id="{CB3B1CB9-3EA3-4792-A848-C6DF5B0A7FD3}"/>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54" name="Rectangle 53">
            <a:hlinkClick r:id="rId3"/>
            <a:extLst>
              <a:ext uri="{FF2B5EF4-FFF2-40B4-BE49-F238E27FC236}">
                <a16:creationId xmlns:a16="http://schemas.microsoft.com/office/drawing/2014/main" id="{254A02EE-C13D-45D1-8360-3D1266D9D4AF}"/>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383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1000"/>
                                        <p:tgtEl>
                                          <p:spTgt spid="3"/>
                                        </p:tgtEl>
                                      </p:cBhvr>
                                    </p:animEffect>
                                  </p:childTnLst>
                                </p:cTn>
                              </p:par>
                            </p:childTnLst>
                          </p:cTn>
                        </p:par>
                        <p:par>
                          <p:cTn id="14" fill="hold" nodeType="afterGroup">
                            <p:stCondLst>
                              <p:cond delay="1000"/>
                            </p:stCondLst>
                            <p:childTnLst>
                              <p:par>
                                <p:cTn id="15" presetID="1" presetClass="entr" presetSubtype="0" fill="hold" grpId="0" nodeType="afterEffect">
                                  <p:stCondLst>
                                    <p:cond delay="0"/>
                                  </p:stCondLst>
                                  <p:childTnLst>
                                    <p:set>
                                      <p:cBhvr>
                                        <p:cTn id="16" dur="1" fill="hold">
                                          <p:stCondLst>
                                            <p:cond delay="0"/>
                                          </p:stCondLst>
                                        </p:cTn>
                                        <p:tgtEl>
                                          <p:spTgt spid="50388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0388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388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03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36" grpId="0"/>
      <p:bldP spid="503881" grpId="0"/>
      <p:bldP spid="503882" grpId="0"/>
      <p:bldP spid="503883" grpId="0"/>
      <p:bldP spid="50388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idx="4294967295"/>
          </p:nvPr>
        </p:nvSpPr>
        <p:spPr>
          <a:xfrm>
            <a:off x="0" y="-26988"/>
            <a:ext cx="7772400" cy="609601"/>
          </a:xfrm>
          <a:noFill/>
        </p:spPr>
        <p:txBody>
          <a:bodyPr/>
          <a:lstStyle/>
          <a:p>
            <a:r>
              <a:rPr lang="en-GB" sz="2800">
                <a:solidFill>
                  <a:srgbClr val="5B0091"/>
                </a:solidFill>
              </a:rPr>
              <a:t>Representing vectors</a:t>
            </a:r>
            <a:endParaRPr lang="en-GB" sz="2800"/>
          </a:p>
        </p:txBody>
      </p:sp>
      <p:grpSp>
        <p:nvGrpSpPr>
          <p:cNvPr id="17411" name="Group 54"/>
          <p:cNvGrpSpPr>
            <a:grpSpLocks/>
          </p:cNvGrpSpPr>
          <p:nvPr/>
        </p:nvGrpSpPr>
        <p:grpSpPr bwMode="auto">
          <a:xfrm>
            <a:off x="3048000" y="836712"/>
            <a:ext cx="3048000" cy="1909762"/>
            <a:chOff x="1920" y="1632"/>
            <a:chExt cx="1920" cy="1203"/>
          </a:xfrm>
        </p:grpSpPr>
        <p:grpSp>
          <p:nvGrpSpPr>
            <p:cNvPr id="17436" name="Group 7"/>
            <p:cNvGrpSpPr>
              <a:grpSpLocks/>
            </p:cNvGrpSpPr>
            <p:nvPr/>
          </p:nvGrpSpPr>
          <p:grpSpPr bwMode="auto">
            <a:xfrm>
              <a:off x="1920" y="1635"/>
              <a:ext cx="1920" cy="1200"/>
              <a:chOff x="1488" y="1584"/>
              <a:chExt cx="1920" cy="1200"/>
            </a:xfrm>
          </p:grpSpPr>
          <p:sp>
            <p:nvSpPr>
              <p:cNvPr id="15387" name="Rectangle 8"/>
              <p:cNvSpPr>
                <a:spLocks noChangeArrowheads="1"/>
              </p:cNvSpPr>
              <p:nvPr/>
            </p:nvSpPr>
            <p:spPr bwMode="auto">
              <a:xfrm>
                <a:off x="148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88" name="Rectangle 9"/>
              <p:cNvSpPr>
                <a:spLocks noChangeArrowheads="1"/>
              </p:cNvSpPr>
              <p:nvPr/>
            </p:nvSpPr>
            <p:spPr bwMode="auto">
              <a:xfrm>
                <a:off x="172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89" name="Rectangle 10"/>
              <p:cNvSpPr>
                <a:spLocks noChangeArrowheads="1"/>
              </p:cNvSpPr>
              <p:nvPr/>
            </p:nvSpPr>
            <p:spPr bwMode="auto">
              <a:xfrm>
                <a:off x="148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0" name="Rectangle 11"/>
              <p:cNvSpPr>
                <a:spLocks noChangeArrowheads="1"/>
              </p:cNvSpPr>
              <p:nvPr/>
            </p:nvSpPr>
            <p:spPr bwMode="auto">
              <a:xfrm>
                <a:off x="172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1" name="Rectangle 12"/>
              <p:cNvSpPr>
                <a:spLocks noChangeArrowheads="1"/>
              </p:cNvSpPr>
              <p:nvPr/>
            </p:nvSpPr>
            <p:spPr bwMode="auto">
              <a:xfrm>
                <a:off x="196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2" name="Rectangle 13"/>
              <p:cNvSpPr>
                <a:spLocks noChangeArrowheads="1"/>
              </p:cNvSpPr>
              <p:nvPr/>
            </p:nvSpPr>
            <p:spPr bwMode="auto">
              <a:xfrm>
                <a:off x="220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3" name="Rectangle 14"/>
              <p:cNvSpPr>
                <a:spLocks noChangeArrowheads="1"/>
              </p:cNvSpPr>
              <p:nvPr/>
            </p:nvSpPr>
            <p:spPr bwMode="auto">
              <a:xfrm>
                <a:off x="196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4" name="Rectangle 15"/>
              <p:cNvSpPr>
                <a:spLocks noChangeArrowheads="1"/>
              </p:cNvSpPr>
              <p:nvPr/>
            </p:nvSpPr>
            <p:spPr bwMode="auto">
              <a:xfrm>
                <a:off x="220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5" name="Rectangle 16"/>
              <p:cNvSpPr>
                <a:spLocks noChangeArrowheads="1"/>
              </p:cNvSpPr>
              <p:nvPr/>
            </p:nvSpPr>
            <p:spPr bwMode="auto">
              <a:xfrm>
                <a:off x="148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6" name="Rectangle 17"/>
              <p:cNvSpPr>
                <a:spLocks noChangeArrowheads="1"/>
              </p:cNvSpPr>
              <p:nvPr/>
            </p:nvSpPr>
            <p:spPr bwMode="auto">
              <a:xfrm>
                <a:off x="172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7" name="Rectangle 18"/>
              <p:cNvSpPr>
                <a:spLocks noChangeArrowheads="1"/>
              </p:cNvSpPr>
              <p:nvPr/>
            </p:nvSpPr>
            <p:spPr bwMode="auto">
              <a:xfrm>
                <a:off x="148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8" name="Rectangle 19"/>
              <p:cNvSpPr>
                <a:spLocks noChangeArrowheads="1"/>
              </p:cNvSpPr>
              <p:nvPr/>
            </p:nvSpPr>
            <p:spPr bwMode="auto">
              <a:xfrm>
                <a:off x="172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399" name="Rectangle 20"/>
              <p:cNvSpPr>
                <a:spLocks noChangeArrowheads="1"/>
              </p:cNvSpPr>
              <p:nvPr/>
            </p:nvSpPr>
            <p:spPr bwMode="auto">
              <a:xfrm>
                <a:off x="196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0" name="Rectangle 21"/>
              <p:cNvSpPr>
                <a:spLocks noChangeArrowheads="1"/>
              </p:cNvSpPr>
              <p:nvPr/>
            </p:nvSpPr>
            <p:spPr bwMode="auto">
              <a:xfrm>
                <a:off x="220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1" name="Rectangle 22"/>
              <p:cNvSpPr>
                <a:spLocks noChangeArrowheads="1"/>
              </p:cNvSpPr>
              <p:nvPr/>
            </p:nvSpPr>
            <p:spPr bwMode="auto">
              <a:xfrm>
                <a:off x="196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2" name="Rectangle 23"/>
              <p:cNvSpPr>
                <a:spLocks noChangeArrowheads="1"/>
              </p:cNvSpPr>
              <p:nvPr/>
            </p:nvSpPr>
            <p:spPr bwMode="auto">
              <a:xfrm>
                <a:off x="220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3" name="Rectangle 24"/>
              <p:cNvSpPr>
                <a:spLocks noChangeArrowheads="1"/>
              </p:cNvSpPr>
              <p:nvPr/>
            </p:nvSpPr>
            <p:spPr bwMode="auto">
              <a:xfrm>
                <a:off x="244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4" name="Rectangle 25"/>
              <p:cNvSpPr>
                <a:spLocks noChangeArrowheads="1"/>
              </p:cNvSpPr>
              <p:nvPr/>
            </p:nvSpPr>
            <p:spPr bwMode="auto">
              <a:xfrm>
                <a:off x="268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5" name="Rectangle 26"/>
              <p:cNvSpPr>
                <a:spLocks noChangeArrowheads="1"/>
              </p:cNvSpPr>
              <p:nvPr/>
            </p:nvSpPr>
            <p:spPr bwMode="auto">
              <a:xfrm>
                <a:off x="244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6" name="Rectangle 27"/>
              <p:cNvSpPr>
                <a:spLocks noChangeArrowheads="1"/>
              </p:cNvSpPr>
              <p:nvPr/>
            </p:nvSpPr>
            <p:spPr bwMode="auto">
              <a:xfrm>
                <a:off x="268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7" name="Rectangle 28"/>
              <p:cNvSpPr>
                <a:spLocks noChangeArrowheads="1"/>
              </p:cNvSpPr>
              <p:nvPr/>
            </p:nvSpPr>
            <p:spPr bwMode="auto">
              <a:xfrm>
                <a:off x="292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8" name="Rectangle 29"/>
              <p:cNvSpPr>
                <a:spLocks noChangeArrowheads="1"/>
              </p:cNvSpPr>
              <p:nvPr/>
            </p:nvSpPr>
            <p:spPr bwMode="auto">
              <a:xfrm>
                <a:off x="316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09" name="Rectangle 30"/>
              <p:cNvSpPr>
                <a:spLocks noChangeArrowheads="1"/>
              </p:cNvSpPr>
              <p:nvPr/>
            </p:nvSpPr>
            <p:spPr bwMode="auto">
              <a:xfrm>
                <a:off x="292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0" name="Rectangle 31"/>
              <p:cNvSpPr>
                <a:spLocks noChangeArrowheads="1"/>
              </p:cNvSpPr>
              <p:nvPr/>
            </p:nvSpPr>
            <p:spPr bwMode="auto">
              <a:xfrm>
                <a:off x="316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1" name="Rectangle 32"/>
              <p:cNvSpPr>
                <a:spLocks noChangeArrowheads="1"/>
              </p:cNvSpPr>
              <p:nvPr/>
            </p:nvSpPr>
            <p:spPr bwMode="auto">
              <a:xfrm>
                <a:off x="244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2" name="Rectangle 33"/>
              <p:cNvSpPr>
                <a:spLocks noChangeArrowheads="1"/>
              </p:cNvSpPr>
              <p:nvPr/>
            </p:nvSpPr>
            <p:spPr bwMode="auto">
              <a:xfrm>
                <a:off x="268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3" name="Rectangle 34"/>
              <p:cNvSpPr>
                <a:spLocks noChangeArrowheads="1"/>
              </p:cNvSpPr>
              <p:nvPr/>
            </p:nvSpPr>
            <p:spPr bwMode="auto">
              <a:xfrm>
                <a:off x="244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4" name="Rectangle 35"/>
              <p:cNvSpPr>
                <a:spLocks noChangeArrowheads="1"/>
              </p:cNvSpPr>
              <p:nvPr/>
            </p:nvSpPr>
            <p:spPr bwMode="auto">
              <a:xfrm>
                <a:off x="268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5" name="Rectangle 36"/>
              <p:cNvSpPr>
                <a:spLocks noChangeArrowheads="1"/>
              </p:cNvSpPr>
              <p:nvPr/>
            </p:nvSpPr>
            <p:spPr bwMode="auto">
              <a:xfrm>
                <a:off x="292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6" name="Rectangle 37"/>
              <p:cNvSpPr>
                <a:spLocks noChangeArrowheads="1"/>
              </p:cNvSpPr>
              <p:nvPr/>
            </p:nvSpPr>
            <p:spPr bwMode="auto">
              <a:xfrm>
                <a:off x="316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7" name="Rectangle 38"/>
              <p:cNvSpPr>
                <a:spLocks noChangeArrowheads="1"/>
              </p:cNvSpPr>
              <p:nvPr/>
            </p:nvSpPr>
            <p:spPr bwMode="auto">
              <a:xfrm>
                <a:off x="292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8" name="Rectangle 39"/>
              <p:cNvSpPr>
                <a:spLocks noChangeArrowheads="1"/>
              </p:cNvSpPr>
              <p:nvPr/>
            </p:nvSpPr>
            <p:spPr bwMode="auto">
              <a:xfrm>
                <a:off x="316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19" name="Rectangle 40"/>
              <p:cNvSpPr>
                <a:spLocks noChangeArrowheads="1"/>
              </p:cNvSpPr>
              <p:nvPr/>
            </p:nvSpPr>
            <p:spPr bwMode="auto">
              <a:xfrm>
                <a:off x="148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20" name="Rectangle 41"/>
              <p:cNvSpPr>
                <a:spLocks noChangeArrowheads="1"/>
              </p:cNvSpPr>
              <p:nvPr/>
            </p:nvSpPr>
            <p:spPr bwMode="auto">
              <a:xfrm>
                <a:off x="172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21" name="Rectangle 42"/>
              <p:cNvSpPr>
                <a:spLocks noChangeArrowheads="1"/>
              </p:cNvSpPr>
              <p:nvPr/>
            </p:nvSpPr>
            <p:spPr bwMode="auto">
              <a:xfrm>
                <a:off x="196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22" name="Rectangle 43"/>
              <p:cNvSpPr>
                <a:spLocks noChangeArrowheads="1"/>
              </p:cNvSpPr>
              <p:nvPr/>
            </p:nvSpPr>
            <p:spPr bwMode="auto">
              <a:xfrm>
                <a:off x="220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23" name="Rectangle 44"/>
              <p:cNvSpPr>
                <a:spLocks noChangeArrowheads="1"/>
              </p:cNvSpPr>
              <p:nvPr/>
            </p:nvSpPr>
            <p:spPr bwMode="auto">
              <a:xfrm>
                <a:off x="244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24" name="Rectangle 45"/>
              <p:cNvSpPr>
                <a:spLocks noChangeArrowheads="1"/>
              </p:cNvSpPr>
              <p:nvPr/>
            </p:nvSpPr>
            <p:spPr bwMode="auto">
              <a:xfrm>
                <a:off x="268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25" name="Rectangle 46"/>
              <p:cNvSpPr>
                <a:spLocks noChangeArrowheads="1"/>
              </p:cNvSpPr>
              <p:nvPr/>
            </p:nvSpPr>
            <p:spPr bwMode="auto">
              <a:xfrm>
                <a:off x="292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5426" name="Rectangle 47"/>
              <p:cNvSpPr>
                <a:spLocks noChangeArrowheads="1"/>
              </p:cNvSpPr>
              <p:nvPr/>
            </p:nvSpPr>
            <p:spPr bwMode="auto">
              <a:xfrm>
                <a:off x="316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grpSp>
        <p:sp>
          <p:nvSpPr>
            <p:cNvPr id="15383" name="Line 48"/>
            <p:cNvSpPr>
              <a:spLocks noChangeShapeType="1"/>
            </p:cNvSpPr>
            <p:nvPr/>
          </p:nvSpPr>
          <p:spPr bwMode="auto">
            <a:xfrm flipV="1">
              <a:off x="2160" y="1875"/>
              <a:ext cx="1440" cy="720"/>
            </a:xfrm>
            <a:prstGeom prst="line">
              <a:avLst/>
            </a:prstGeom>
            <a:noFill/>
            <a:ln w="28575">
              <a:solidFill>
                <a:schemeClr val="tx1"/>
              </a:solidFill>
              <a:round/>
              <a:headEnd/>
              <a:tailEnd/>
            </a:ln>
          </p:spPr>
          <p:txBody>
            <a:bodyPr/>
            <a:lstStyle/>
            <a:p>
              <a:pPr>
                <a:defRPr/>
              </a:pPr>
              <a:endParaRPr lang="en-GB">
                <a:latin typeface="+mn-lt"/>
                <a:cs typeface="Arial" charset="0"/>
              </a:endParaRPr>
            </a:p>
          </p:txBody>
        </p:sp>
        <p:sp>
          <p:nvSpPr>
            <p:cNvPr id="15384" name="Line 49"/>
            <p:cNvSpPr>
              <a:spLocks noChangeShapeType="1"/>
            </p:cNvSpPr>
            <p:nvPr/>
          </p:nvSpPr>
          <p:spPr bwMode="auto">
            <a:xfrm flipV="1">
              <a:off x="2832" y="2211"/>
              <a:ext cx="96" cy="48"/>
            </a:xfrm>
            <a:prstGeom prst="line">
              <a:avLst/>
            </a:prstGeom>
            <a:noFill/>
            <a:ln w="28575">
              <a:solidFill>
                <a:schemeClr val="tx1"/>
              </a:solidFill>
              <a:round/>
              <a:headEnd/>
              <a:tailEnd type="arrow" w="med" len="med"/>
            </a:ln>
          </p:spPr>
          <p:txBody>
            <a:bodyPr/>
            <a:lstStyle/>
            <a:p>
              <a:pPr>
                <a:defRPr/>
              </a:pPr>
              <a:endParaRPr lang="en-GB">
                <a:latin typeface="+mn-lt"/>
                <a:cs typeface="Arial" charset="0"/>
              </a:endParaRPr>
            </a:p>
          </p:txBody>
        </p:sp>
        <p:sp>
          <p:nvSpPr>
            <p:cNvPr id="15385" name="Text Box 50"/>
            <p:cNvSpPr txBox="1">
              <a:spLocks noChangeArrowheads="1"/>
            </p:cNvSpPr>
            <p:nvPr/>
          </p:nvSpPr>
          <p:spPr bwMode="auto">
            <a:xfrm>
              <a:off x="1926" y="2515"/>
              <a:ext cx="258" cy="291"/>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A</a:t>
              </a:r>
            </a:p>
          </p:txBody>
        </p:sp>
        <p:sp>
          <p:nvSpPr>
            <p:cNvPr id="15386" name="Text Box 51"/>
            <p:cNvSpPr txBox="1">
              <a:spLocks noChangeArrowheads="1"/>
            </p:cNvSpPr>
            <p:nvPr/>
          </p:nvSpPr>
          <p:spPr bwMode="auto">
            <a:xfrm>
              <a:off x="3568" y="1632"/>
              <a:ext cx="244" cy="288"/>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B</a:t>
              </a:r>
            </a:p>
          </p:txBody>
        </p:sp>
      </p:grpSp>
      <p:sp>
        <p:nvSpPr>
          <p:cNvPr id="524340" name="Text Box 52"/>
          <p:cNvSpPr txBox="1">
            <a:spLocks noChangeArrowheads="1"/>
          </p:cNvSpPr>
          <p:nvPr/>
        </p:nvSpPr>
        <p:spPr bwMode="auto">
          <a:xfrm>
            <a:off x="288925" y="3124200"/>
            <a:ext cx="7221538" cy="461963"/>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This vector goes from the point A to the point B.</a:t>
            </a:r>
          </a:p>
        </p:txBody>
      </p:sp>
      <p:grpSp>
        <p:nvGrpSpPr>
          <p:cNvPr id="4" name="Group 57"/>
          <p:cNvGrpSpPr>
            <a:grpSpLocks/>
          </p:cNvGrpSpPr>
          <p:nvPr/>
        </p:nvGrpSpPr>
        <p:grpSpPr bwMode="auto">
          <a:xfrm>
            <a:off x="288925" y="3645024"/>
            <a:ext cx="4745038" cy="461963"/>
            <a:chOff x="182" y="2448"/>
            <a:chExt cx="2989" cy="291"/>
          </a:xfrm>
        </p:grpSpPr>
        <p:sp>
          <p:nvSpPr>
            <p:cNvPr id="15380" name="Text Box 55"/>
            <p:cNvSpPr txBox="1">
              <a:spLocks noChangeArrowheads="1"/>
            </p:cNvSpPr>
            <p:nvPr/>
          </p:nvSpPr>
          <p:spPr bwMode="auto">
            <a:xfrm>
              <a:off x="182" y="2448"/>
              <a:ext cx="2989" cy="291"/>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We can write this vector as AB.</a:t>
              </a:r>
            </a:p>
          </p:txBody>
        </p:sp>
        <p:sp>
          <p:nvSpPr>
            <p:cNvPr id="15381" name="Line 56"/>
            <p:cNvSpPr>
              <a:spLocks noChangeShapeType="1"/>
            </p:cNvSpPr>
            <p:nvPr/>
          </p:nvSpPr>
          <p:spPr bwMode="auto">
            <a:xfrm>
              <a:off x="2824" y="2464"/>
              <a:ext cx="237" cy="0"/>
            </a:xfrm>
            <a:prstGeom prst="line">
              <a:avLst/>
            </a:prstGeom>
            <a:noFill/>
            <a:ln w="19050">
              <a:solidFill>
                <a:srgbClr val="002060"/>
              </a:solidFill>
              <a:round/>
              <a:headEnd/>
              <a:tailEnd type="triangle" w="med" len="med"/>
            </a:ln>
          </p:spPr>
          <p:txBody>
            <a:bodyPr/>
            <a:lstStyle/>
            <a:p>
              <a:pPr>
                <a:defRPr/>
              </a:pPr>
              <a:endParaRPr lang="en-GB">
                <a:latin typeface="+mn-lt"/>
                <a:cs typeface="Arial" charset="0"/>
              </a:endParaRPr>
            </a:p>
          </p:txBody>
        </p:sp>
      </p:grpSp>
      <p:sp>
        <p:nvSpPr>
          <p:cNvPr id="524347" name="Text Box 59"/>
          <p:cNvSpPr txBox="1">
            <a:spLocks noChangeArrowheads="1"/>
          </p:cNvSpPr>
          <p:nvPr/>
        </p:nvSpPr>
        <p:spPr bwMode="auto">
          <a:xfrm>
            <a:off x="288925" y="4149080"/>
            <a:ext cx="8357443" cy="830997"/>
          </a:xfrm>
          <a:prstGeom prst="rect">
            <a:avLst/>
          </a:prstGeom>
          <a:noFill/>
          <a:ln w="9525">
            <a:noFill/>
            <a:miter lim="800000"/>
            <a:headEnd/>
            <a:tailEnd/>
          </a:ln>
        </p:spPr>
        <p:txBody>
          <a:bodyPr wrap="square">
            <a:spAutoFit/>
          </a:bodyPr>
          <a:lstStyle/>
          <a:p>
            <a:pPr eaLnBrk="0" hangingPunct="0">
              <a:defRPr/>
            </a:pPr>
            <a:r>
              <a:rPr lang="en-US" dirty="0">
                <a:latin typeface="+mn-lt"/>
                <a:cs typeface="Arial" charset="0"/>
              </a:rPr>
              <a:t>Vectors can also be written using single lower case bold letters.</a:t>
            </a:r>
            <a:endParaRPr lang="en-GB" dirty="0">
              <a:latin typeface="+mn-lt"/>
              <a:cs typeface="Arial" charset="0"/>
            </a:endParaRPr>
          </a:p>
        </p:txBody>
      </p:sp>
      <p:sp>
        <p:nvSpPr>
          <p:cNvPr id="524349" name="Text Box 61"/>
          <p:cNvSpPr txBox="1">
            <a:spLocks noChangeArrowheads="1"/>
          </p:cNvSpPr>
          <p:nvPr/>
        </p:nvSpPr>
        <p:spPr bwMode="auto">
          <a:xfrm>
            <a:off x="288925" y="4983261"/>
            <a:ext cx="5648325" cy="461963"/>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For example, we can call this vector </a:t>
            </a:r>
            <a:r>
              <a:rPr lang="en-US" b="1" dirty="0">
                <a:latin typeface="+mn-lt"/>
                <a:cs typeface="Arial" charset="0"/>
              </a:rPr>
              <a:t>a</a:t>
            </a:r>
            <a:r>
              <a:rPr lang="en-US" dirty="0">
                <a:latin typeface="+mn-lt"/>
                <a:cs typeface="Arial" charset="0"/>
              </a:rPr>
              <a:t>.</a:t>
            </a:r>
            <a:endParaRPr lang="en-GB" dirty="0">
              <a:latin typeface="+mn-lt"/>
              <a:cs typeface="Arial" charset="0"/>
            </a:endParaRPr>
          </a:p>
        </p:txBody>
      </p:sp>
      <p:sp>
        <p:nvSpPr>
          <p:cNvPr id="524410" name="Rectangle 122"/>
          <p:cNvSpPr>
            <a:spLocks noChangeArrowheads="1"/>
          </p:cNvSpPr>
          <p:nvPr/>
        </p:nvSpPr>
        <p:spPr bwMode="auto">
          <a:xfrm>
            <a:off x="4395788" y="1258987"/>
            <a:ext cx="354012" cy="457200"/>
          </a:xfrm>
          <a:prstGeom prst="rect">
            <a:avLst/>
          </a:prstGeom>
          <a:noFill/>
          <a:ln w="9525">
            <a:noFill/>
            <a:miter lim="800000"/>
            <a:headEnd/>
            <a:tailEnd/>
          </a:ln>
        </p:spPr>
        <p:txBody>
          <a:bodyPr wrap="none">
            <a:spAutoFit/>
          </a:bodyPr>
          <a:lstStyle/>
          <a:p>
            <a:pPr eaLnBrk="0" hangingPunct="0">
              <a:defRPr/>
            </a:pPr>
            <a:r>
              <a:rPr lang="en-US" b="1" dirty="0">
                <a:latin typeface="+mn-lt"/>
                <a:cs typeface="Arial" charset="0"/>
              </a:rPr>
              <a:t>a</a:t>
            </a:r>
            <a:endParaRPr lang="en-GB" b="1" dirty="0">
              <a:latin typeface="+mn-lt"/>
              <a:cs typeface="Arial" charset="0"/>
            </a:endParaRPr>
          </a:p>
        </p:txBody>
      </p:sp>
      <p:grpSp>
        <p:nvGrpSpPr>
          <p:cNvPr id="5" name="75 Grupo"/>
          <p:cNvGrpSpPr>
            <a:grpSpLocks/>
          </p:cNvGrpSpPr>
          <p:nvPr/>
        </p:nvGrpSpPr>
        <p:grpSpPr bwMode="auto">
          <a:xfrm>
            <a:off x="288925" y="5402263"/>
            <a:ext cx="8547100" cy="693737"/>
            <a:chOff x="288925" y="5402712"/>
            <a:chExt cx="8547705" cy="693288"/>
          </a:xfrm>
        </p:grpSpPr>
        <p:grpSp>
          <p:nvGrpSpPr>
            <p:cNvPr id="17418" name="Group 121"/>
            <p:cNvGrpSpPr>
              <a:grpSpLocks/>
            </p:cNvGrpSpPr>
            <p:nvPr/>
          </p:nvGrpSpPr>
          <p:grpSpPr bwMode="auto">
            <a:xfrm>
              <a:off x="288925" y="5410200"/>
              <a:ext cx="8073050" cy="685800"/>
              <a:chOff x="182" y="3408"/>
              <a:chExt cx="4737" cy="432"/>
            </a:xfrm>
          </p:grpSpPr>
          <p:sp>
            <p:nvSpPr>
              <p:cNvPr id="15372" name="Text Box 110"/>
              <p:cNvSpPr txBox="1">
                <a:spLocks noChangeArrowheads="1"/>
              </p:cNvSpPr>
              <p:nvPr/>
            </p:nvSpPr>
            <p:spPr bwMode="auto">
              <a:xfrm>
                <a:off x="182" y="3480"/>
                <a:ext cx="4737"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When this is hand-written, the </a:t>
                </a:r>
                <a:r>
                  <a:rPr lang="en-US" b="1" dirty="0">
                    <a:latin typeface="+mn-lt"/>
                    <a:cs typeface="Arial" charset="0"/>
                  </a:rPr>
                  <a:t>a</a:t>
                </a:r>
                <a:r>
                  <a:rPr lang="en-US" dirty="0">
                    <a:latin typeface="+mn-lt"/>
                    <a:cs typeface="Arial" charset="0"/>
                  </a:rPr>
                  <a:t> is written as          or</a:t>
                </a:r>
                <a:endParaRPr lang="en-GB" dirty="0">
                  <a:latin typeface="+mn-lt"/>
                  <a:cs typeface="Arial" charset="0"/>
                </a:endParaRPr>
              </a:p>
            </p:txBody>
          </p:sp>
          <p:grpSp>
            <p:nvGrpSpPr>
              <p:cNvPr id="17427" name="Group 118"/>
              <p:cNvGrpSpPr>
                <a:grpSpLocks/>
              </p:cNvGrpSpPr>
              <p:nvPr/>
            </p:nvGrpSpPr>
            <p:grpSpPr bwMode="auto">
              <a:xfrm>
                <a:off x="4080" y="3408"/>
                <a:ext cx="432" cy="432"/>
                <a:chOff x="4128" y="3504"/>
                <a:chExt cx="432" cy="432"/>
              </a:xfrm>
            </p:grpSpPr>
            <p:sp>
              <p:nvSpPr>
                <p:cNvPr id="17430" name="Line 114"/>
                <p:cNvSpPr>
                  <a:spLocks noChangeShapeType="1"/>
                </p:cNvSpPr>
                <p:nvPr/>
              </p:nvSpPr>
              <p:spPr bwMode="auto">
                <a:xfrm>
                  <a:off x="4128" y="3504"/>
                  <a:ext cx="432" cy="0"/>
                </a:xfrm>
                <a:prstGeom prst="line">
                  <a:avLst/>
                </a:prstGeom>
                <a:noFill/>
                <a:ln w="9525">
                  <a:solidFill>
                    <a:srgbClr val="89C4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431" name="Line 115"/>
                <p:cNvSpPr>
                  <a:spLocks noChangeShapeType="1"/>
                </p:cNvSpPr>
                <p:nvPr/>
              </p:nvSpPr>
              <p:spPr bwMode="auto">
                <a:xfrm>
                  <a:off x="4128" y="3648"/>
                  <a:ext cx="432" cy="0"/>
                </a:xfrm>
                <a:prstGeom prst="line">
                  <a:avLst/>
                </a:prstGeom>
                <a:noFill/>
                <a:ln w="9525">
                  <a:solidFill>
                    <a:srgbClr val="89C4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432" name="Line 116"/>
                <p:cNvSpPr>
                  <a:spLocks noChangeShapeType="1"/>
                </p:cNvSpPr>
                <p:nvPr/>
              </p:nvSpPr>
              <p:spPr bwMode="auto">
                <a:xfrm>
                  <a:off x="4128" y="3792"/>
                  <a:ext cx="432" cy="0"/>
                </a:xfrm>
                <a:prstGeom prst="line">
                  <a:avLst/>
                </a:prstGeom>
                <a:noFill/>
                <a:ln w="9525">
                  <a:solidFill>
                    <a:srgbClr val="89C4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433" name="Line 117"/>
                <p:cNvSpPr>
                  <a:spLocks noChangeShapeType="1"/>
                </p:cNvSpPr>
                <p:nvPr/>
              </p:nvSpPr>
              <p:spPr bwMode="auto">
                <a:xfrm>
                  <a:off x="4128" y="3936"/>
                  <a:ext cx="432" cy="0"/>
                </a:xfrm>
                <a:prstGeom prst="line">
                  <a:avLst/>
                </a:prstGeom>
                <a:noFill/>
                <a:ln w="9525">
                  <a:solidFill>
                    <a:srgbClr val="89C4FF"/>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17428" name="Freeform 112"/>
              <p:cNvSpPr>
                <a:spLocks/>
              </p:cNvSpPr>
              <p:nvPr/>
            </p:nvSpPr>
            <p:spPr bwMode="auto">
              <a:xfrm>
                <a:off x="4230" y="3704"/>
                <a:ext cx="125" cy="24"/>
              </a:xfrm>
              <a:custGeom>
                <a:avLst/>
                <a:gdLst>
                  <a:gd name="T0" fmla="*/ 0 w 125"/>
                  <a:gd name="T1" fmla="*/ 23 h 24"/>
                  <a:gd name="T2" fmla="*/ 38 w 125"/>
                  <a:gd name="T3" fmla="*/ 3 h 24"/>
                  <a:gd name="T4" fmla="*/ 85 w 125"/>
                  <a:gd name="T5" fmla="*/ 24 h 24"/>
                  <a:gd name="T6" fmla="*/ 125 w 125"/>
                  <a:gd name="T7" fmla="*/ 0 h 24"/>
                  <a:gd name="T8" fmla="*/ 0 60000 65536"/>
                  <a:gd name="T9" fmla="*/ 0 60000 65536"/>
                  <a:gd name="T10" fmla="*/ 0 60000 65536"/>
                  <a:gd name="T11" fmla="*/ 0 60000 65536"/>
                  <a:gd name="T12" fmla="*/ 0 w 125"/>
                  <a:gd name="T13" fmla="*/ 0 h 24"/>
                  <a:gd name="T14" fmla="*/ 125 w 125"/>
                  <a:gd name="T15" fmla="*/ 24 h 24"/>
                </a:gdLst>
                <a:ahLst/>
                <a:cxnLst>
                  <a:cxn ang="T8">
                    <a:pos x="T0" y="T1"/>
                  </a:cxn>
                  <a:cxn ang="T9">
                    <a:pos x="T2" y="T3"/>
                  </a:cxn>
                  <a:cxn ang="T10">
                    <a:pos x="T4" y="T5"/>
                  </a:cxn>
                  <a:cxn ang="T11">
                    <a:pos x="T6" y="T7"/>
                  </a:cxn>
                </a:cxnLst>
                <a:rect l="T12" t="T13" r="T14" b="T15"/>
                <a:pathLst>
                  <a:path w="125" h="24">
                    <a:moveTo>
                      <a:pt x="0" y="23"/>
                    </a:moveTo>
                    <a:cubicBezTo>
                      <a:pt x="6" y="20"/>
                      <a:pt x="24" y="3"/>
                      <a:pt x="38" y="3"/>
                    </a:cubicBezTo>
                    <a:cubicBezTo>
                      <a:pt x="52" y="3"/>
                      <a:pt x="71" y="24"/>
                      <a:pt x="85" y="24"/>
                    </a:cubicBezTo>
                    <a:cubicBezTo>
                      <a:pt x="99" y="24"/>
                      <a:pt x="117" y="5"/>
                      <a:pt x="125" y="0"/>
                    </a:cubicBezTo>
                  </a:path>
                </a:pathLst>
              </a:custGeom>
              <a:noFill/>
              <a:ln w="190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429" name="Rectangle 119"/>
              <p:cNvSpPr>
                <a:spLocks noChangeArrowheads="1"/>
              </p:cNvSpPr>
              <p:nvPr/>
            </p:nvSpPr>
            <p:spPr bwMode="auto">
              <a:xfrm>
                <a:off x="4190" y="3478"/>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a:latin typeface="Times New Roman" panose="02020603050405020304" pitchFamily="18" charset="0"/>
                  </a:rPr>
                  <a:t>a</a:t>
                </a:r>
                <a:endParaRPr lang="en-GB" i="1">
                  <a:latin typeface="Times New Roman" panose="02020603050405020304" pitchFamily="18" charset="0"/>
                </a:endParaRPr>
              </a:p>
            </p:txBody>
          </p:sp>
        </p:grpSp>
        <p:grpSp>
          <p:nvGrpSpPr>
            <p:cNvPr id="17419" name="74 Grupo"/>
            <p:cNvGrpSpPr>
              <a:grpSpLocks/>
            </p:cNvGrpSpPr>
            <p:nvPr/>
          </p:nvGrpSpPr>
          <p:grpSpPr bwMode="auto">
            <a:xfrm>
              <a:off x="8100392" y="5402712"/>
              <a:ext cx="736238" cy="685800"/>
              <a:chOff x="7696900" y="1589683"/>
              <a:chExt cx="736238" cy="685800"/>
            </a:xfrm>
          </p:grpSpPr>
          <p:cxnSp>
            <p:nvCxnSpPr>
              <p:cNvPr id="69" name="68 Conector recto"/>
              <p:cNvCxnSpPr/>
              <p:nvPr/>
            </p:nvCxnSpPr>
            <p:spPr>
              <a:xfrm>
                <a:off x="7940978" y="2087835"/>
                <a:ext cx="2159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421" name="Line 114"/>
              <p:cNvSpPr>
                <a:spLocks noChangeShapeType="1"/>
              </p:cNvSpPr>
              <p:nvPr/>
            </p:nvSpPr>
            <p:spPr bwMode="auto">
              <a:xfrm>
                <a:off x="7696900" y="1589683"/>
                <a:ext cx="736238" cy="0"/>
              </a:xfrm>
              <a:prstGeom prst="line">
                <a:avLst/>
              </a:prstGeom>
              <a:noFill/>
              <a:ln w="9525">
                <a:solidFill>
                  <a:srgbClr val="89C4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422" name="Line 115"/>
              <p:cNvSpPr>
                <a:spLocks noChangeShapeType="1"/>
              </p:cNvSpPr>
              <p:nvPr/>
            </p:nvSpPr>
            <p:spPr bwMode="auto">
              <a:xfrm>
                <a:off x="7696900" y="1818283"/>
                <a:ext cx="736238" cy="0"/>
              </a:xfrm>
              <a:prstGeom prst="line">
                <a:avLst/>
              </a:prstGeom>
              <a:noFill/>
              <a:ln w="9525">
                <a:solidFill>
                  <a:srgbClr val="89C4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423" name="Line 116"/>
              <p:cNvSpPr>
                <a:spLocks noChangeShapeType="1"/>
              </p:cNvSpPr>
              <p:nvPr/>
            </p:nvSpPr>
            <p:spPr bwMode="auto">
              <a:xfrm>
                <a:off x="7696900" y="2046883"/>
                <a:ext cx="736238" cy="0"/>
              </a:xfrm>
              <a:prstGeom prst="line">
                <a:avLst/>
              </a:prstGeom>
              <a:noFill/>
              <a:ln w="9525">
                <a:solidFill>
                  <a:srgbClr val="89C4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424" name="Line 117"/>
              <p:cNvSpPr>
                <a:spLocks noChangeShapeType="1"/>
              </p:cNvSpPr>
              <p:nvPr/>
            </p:nvSpPr>
            <p:spPr bwMode="auto">
              <a:xfrm>
                <a:off x="7696900" y="2275483"/>
                <a:ext cx="736238" cy="0"/>
              </a:xfrm>
              <a:prstGeom prst="line">
                <a:avLst/>
              </a:prstGeom>
              <a:noFill/>
              <a:ln w="9525">
                <a:solidFill>
                  <a:srgbClr val="89C4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425" name="Rectangle 119"/>
              <p:cNvSpPr>
                <a:spLocks noChangeArrowheads="1"/>
              </p:cNvSpPr>
              <p:nvPr/>
            </p:nvSpPr>
            <p:spPr bwMode="auto">
              <a:xfrm>
                <a:off x="7882166" y="1693799"/>
                <a:ext cx="36130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cs typeface="Arial" panose="020B0604020202020204" pitchFamily="34" charset="0"/>
                  </a:defRPr>
                </a:lvl1pPr>
                <a:lvl2pPr marL="742950" indent="-285750" eaLnBrk="0" hangingPunct="0">
                  <a:defRPr sz="2400">
                    <a:solidFill>
                      <a:srgbClr val="010066"/>
                    </a:solidFill>
                    <a:latin typeface="Arial" panose="020B0604020202020204" pitchFamily="34" charset="0"/>
                    <a:cs typeface="Arial" panose="020B0604020202020204" pitchFamily="34" charset="0"/>
                  </a:defRPr>
                </a:lvl2pPr>
                <a:lvl3pPr marL="1143000" indent="-228600" eaLnBrk="0" hangingPunct="0">
                  <a:defRPr sz="2400">
                    <a:solidFill>
                      <a:srgbClr val="010066"/>
                    </a:solidFill>
                    <a:latin typeface="Arial" panose="020B0604020202020204" pitchFamily="34" charset="0"/>
                    <a:cs typeface="Arial" panose="020B0604020202020204" pitchFamily="34" charset="0"/>
                  </a:defRPr>
                </a:lvl3pPr>
                <a:lvl4pPr marL="1600200" indent="-228600" eaLnBrk="0" hangingPunct="0">
                  <a:defRPr sz="2400">
                    <a:solidFill>
                      <a:srgbClr val="010066"/>
                    </a:solidFill>
                    <a:latin typeface="Arial" panose="020B0604020202020204" pitchFamily="34" charset="0"/>
                    <a:cs typeface="Arial" panose="020B0604020202020204" pitchFamily="34" charset="0"/>
                  </a:defRPr>
                </a:lvl4pPr>
                <a:lvl5pPr marL="2057400" indent="-228600" eaLnBrk="0" hangingPunct="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a:latin typeface="Times New Roman" panose="02020603050405020304" pitchFamily="18" charset="0"/>
                  </a:rPr>
                  <a:t>a</a:t>
                </a:r>
                <a:endParaRPr lang="en-GB" i="1">
                  <a:latin typeface="Times New Roman" panose="02020603050405020304" pitchFamily="18" charset="0"/>
                </a:endParaRPr>
              </a:p>
            </p:txBody>
          </p:sp>
        </p:grpSp>
      </p:grpSp>
      <p:sp>
        <p:nvSpPr>
          <p:cNvPr id="73" name="Rectangle 122"/>
          <p:cNvSpPr>
            <a:spLocks noChangeArrowheads="1"/>
          </p:cNvSpPr>
          <p:nvPr/>
        </p:nvSpPr>
        <p:spPr bwMode="auto">
          <a:xfrm>
            <a:off x="3299072" y="2761183"/>
            <a:ext cx="264816"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1</a:t>
            </a:r>
            <a:endParaRPr lang="en-GB" sz="1400" dirty="0">
              <a:solidFill>
                <a:schemeClr val="tx1"/>
              </a:solidFill>
              <a:latin typeface="+mn-lt"/>
              <a:cs typeface="Arial" charset="0"/>
            </a:endParaRPr>
          </a:p>
        </p:txBody>
      </p:sp>
      <p:sp>
        <p:nvSpPr>
          <p:cNvPr id="74" name="Rectangle 122"/>
          <p:cNvSpPr>
            <a:spLocks noChangeArrowheads="1"/>
          </p:cNvSpPr>
          <p:nvPr/>
        </p:nvSpPr>
        <p:spPr bwMode="auto">
          <a:xfrm>
            <a:off x="3677592" y="2761183"/>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2</a:t>
            </a:r>
            <a:endParaRPr lang="en-GB" sz="1400" dirty="0">
              <a:solidFill>
                <a:schemeClr val="tx1"/>
              </a:solidFill>
              <a:latin typeface="+mn-lt"/>
              <a:cs typeface="Arial" charset="0"/>
            </a:endParaRPr>
          </a:p>
        </p:txBody>
      </p:sp>
      <p:sp>
        <p:nvSpPr>
          <p:cNvPr id="75" name="Rectangle 122"/>
          <p:cNvSpPr>
            <a:spLocks noChangeArrowheads="1"/>
          </p:cNvSpPr>
          <p:nvPr/>
        </p:nvSpPr>
        <p:spPr bwMode="auto">
          <a:xfrm>
            <a:off x="4085955" y="2761183"/>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3</a:t>
            </a:r>
            <a:endParaRPr lang="en-GB" sz="1400" dirty="0">
              <a:solidFill>
                <a:schemeClr val="tx1"/>
              </a:solidFill>
              <a:latin typeface="+mn-lt"/>
              <a:cs typeface="Arial" charset="0"/>
            </a:endParaRPr>
          </a:p>
        </p:txBody>
      </p:sp>
      <p:sp>
        <p:nvSpPr>
          <p:cNvPr id="76" name="Rectangle 122"/>
          <p:cNvSpPr>
            <a:spLocks noChangeArrowheads="1"/>
          </p:cNvSpPr>
          <p:nvPr/>
        </p:nvSpPr>
        <p:spPr bwMode="auto">
          <a:xfrm>
            <a:off x="4419103" y="2768601"/>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4</a:t>
            </a:r>
            <a:endParaRPr lang="en-GB" sz="1400" dirty="0">
              <a:solidFill>
                <a:schemeClr val="tx1"/>
              </a:solidFill>
              <a:latin typeface="+mn-lt"/>
              <a:cs typeface="Arial" charset="0"/>
            </a:endParaRPr>
          </a:p>
        </p:txBody>
      </p:sp>
      <p:sp>
        <p:nvSpPr>
          <p:cNvPr id="77" name="Rectangle 122"/>
          <p:cNvSpPr>
            <a:spLocks noChangeArrowheads="1"/>
          </p:cNvSpPr>
          <p:nvPr/>
        </p:nvSpPr>
        <p:spPr bwMode="auto">
          <a:xfrm>
            <a:off x="4818429" y="2755892"/>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5</a:t>
            </a:r>
            <a:endParaRPr lang="en-GB" sz="1400" dirty="0">
              <a:solidFill>
                <a:schemeClr val="tx1"/>
              </a:solidFill>
              <a:latin typeface="+mn-lt"/>
              <a:cs typeface="Arial" charset="0"/>
            </a:endParaRPr>
          </a:p>
        </p:txBody>
      </p:sp>
      <p:sp>
        <p:nvSpPr>
          <p:cNvPr id="78" name="Rectangle 122"/>
          <p:cNvSpPr>
            <a:spLocks noChangeArrowheads="1"/>
          </p:cNvSpPr>
          <p:nvPr/>
        </p:nvSpPr>
        <p:spPr bwMode="auto">
          <a:xfrm>
            <a:off x="5226792" y="2754549"/>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6</a:t>
            </a:r>
            <a:endParaRPr lang="en-GB" sz="1400" dirty="0">
              <a:solidFill>
                <a:schemeClr val="tx1"/>
              </a:solidFill>
              <a:latin typeface="+mn-lt"/>
              <a:cs typeface="Arial" charset="0"/>
            </a:endParaRPr>
          </a:p>
        </p:txBody>
      </p:sp>
      <p:sp>
        <p:nvSpPr>
          <p:cNvPr id="79" name="Rectangle 122"/>
          <p:cNvSpPr>
            <a:spLocks noChangeArrowheads="1"/>
          </p:cNvSpPr>
          <p:nvPr/>
        </p:nvSpPr>
        <p:spPr bwMode="auto">
          <a:xfrm>
            <a:off x="5598816" y="2754548"/>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7</a:t>
            </a:r>
            <a:endParaRPr lang="en-GB" sz="1400" dirty="0">
              <a:solidFill>
                <a:schemeClr val="tx1"/>
              </a:solidFill>
              <a:latin typeface="+mn-lt"/>
              <a:cs typeface="Arial" charset="0"/>
            </a:endParaRPr>
          </a:p>
        </p:txBody>
      </p:sp>
      <p:sp>
        <p:nvSpPr>
          <p:cNvPr id="80" name="Rectangle 122"/>
          <p:cNvSpPr>
            <a:spLocks noChangeArrowheads="1"/>
          </p:cNvSpPr>
          <p:nvPr/>
        </p:nvSpPr>
        <p:spPr bwMode="auto">
          <a:xfrm>
            <a:off x="5940940" y="2755490"/>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8</a:t>
            </a:r>
            <a:endParaRPr lang="en-GB" sz="1400" dirty="0">
              <a:solidFill>
                <a:schemeClr val="tx1"/>
              </a:solidFill>
              <a:latin typeface="+mn-lt"/>
              <a:cs typeface="Arial" charset="0"/>
            </a:endParaRPr>
          </a:p>
        </p:txBody>
      </p:sp>
      <p:sp>
        <p:nvSpPr>
          <p:cNvPr id="81" name="Rectangle 122"/>
          <p:cNvSpPr>
            <a:spLocks noChangeArrowheads="1"/>
          </p:cNvSpPr>
          <p:nvPr/>
        </p:nvSpPr>
        <p:spPr bwMode="auto">
          <a:xfrm>
            <a:off x="2786314" y="2740568"/>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0</a:t>
            </a:r>
            <a:endParaRPr lang="en-GB" sz="1400" dirty="0">
              <a:solidFill>
                <a:schemeClr val="tx1"/>
              </a:solidFill>
              <a:latin typeface="+mn-lt"/>
              <a:cs typeface="Arial" charset="0"/>
            </a:endParaRPr>
          </a:p>
        </p:txBody>
      </p:sp>
      <p:sp>
        <p:nvSpPr>
          <p:cNvPr id="82" name="Rectangle 122"/>
          <p:cNvSpPr>
            <a:spLocks noChangeArrowheads="1"/>
          </p:cNvSpPr>
          <p:nvPr/>
        </p:nvSpPr>
        <p:spPr bwMode="auto">
          <a:xfrm>
            <a:off x="2799740" y="2247901"/>
            <a:ext cx="264816"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1</a:t>
            </a:r>
            <a:endParaRPr lang="en-GB" sz="1400" dirty="0">
              <a:solidFill>
                <a:schemeClr val="tx1"/>
              </a:solidFill>
              <a:latin typeface="+mn-lt"/>
              <a:cs typeface="Arial" charset="0"/>
            </a:endParaRPr>
          </a:p>
        </p:txBody>
      </p:sp>
      <p:sp>
        <p:nvSpPr>
          <p:cNvPr id="83" name="Rectangle 122"/>
          <p:cNvSpPr>
            <a:spLocks noChangeArrowheads="1"/>
          </p:cNvSpPr>
          <p:nvPr/>
        </p:nvSpPr>
        <p:spPr bwMode="auto">
          <a:xfrm>
            <a:off x="2783184" y="1883934"/>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2</a:t>
            </a:r>
            <a:endParaRPr lang="en-GB" sz="1400" dirty="0">
              <a:solidFill>
                <a:schemeClr val="tx1"/>
              </a:solidFill>
              <a:latin typeface="+mn-lt"/>
              <a:cs typeface="Arial" charset="0"/>
            </a:endParaRPr>
          </a:p>
        </p:txBody>
      </p:sp>
      <p:sp>
        <p:nvSpPr>
          <p:cNvPr id="84" name="Rectangle 122"/>
          <p:cNvSpPr>
            <a:spLocks noChangeArrowheads="1"/>
          </p:cNvSpPr>
          <p:nvPr/>
        </p:nvSpPr>
        <p:spPr bwMode="auto">
          <a:xfrm>
            <a:off x="2783184" y="1466549"/>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3</a:t>
            </a:r>
            <a:endParaRPr lang="en-GB" sz="1400" dirty="0">
              <a:solidFill>
                <a:schemeClr val="tx1"/>
              </a:solidFill>
              <a:latin typeface="+mn-lt"/>
              <a:cs typeface="Arial" charset="0"/>
            </a:endParaRPr>
          </a:p>
        </p:txBody>
      </p:sp>
      <p:sp>
        <p:nvSpPr>
          <p:cNvPr id="85" name="Rectangle 122"/>
          <p:cNvSpPr>
            <a:spLocks noChangeArrowheads="1"/>
          </p:cNvSpPr>
          <p:nvPr/>
        </p:nvSpPr>
        <p:spPr bwMode="auto">
          <a:xfrm>
            <a:off x="2780439" y="1082382"/>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4</a:t>
            </a:r>
            <a:endParaRPr lang="en-GB" sz="1400" dirty="0">
              <a:solidFill>
                <a:schemeClr val="tx1"/>
              </a:solidFill>
              <a:latin typeface="+mn-lt"/>
              <a:cs typeface="Arial" charset="0"/>
            </a:endParaRPr>
          </a:p>
        </p:txBody>
      </p:sp>
      <p:sp>
        <p:nvSpPr>
          <p:cNvPr id="86" name="Rectangle 122"/>
          <p:cNvSpPr>
            <a:spLocks noChangeArrowheads="1"/>
          </p:cNvSpPr>
          <p:nvPr/>
        </p:nvSpPr>
        <p:spPr bwMode="auto">
          <a:xfrm>
            <a:off x="2779982" y="781046"/>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5</a:t>
            </a:r>
            <a:endParaRPr lang="en-GB" sz="1400" dirty="0">
              <a:solidFill>
                <a:schemeClr val="tx1"/>
              </a:solidFill>
              <a:latin typeface="+mn-lt"/>
              <a:cs typeface="Arial" charset="0"/>
            </a:endParaRPr>
          </a:p>
        </p:txBody>
      </p:sp>
      <p:cxnSp>
        <p:nvCxnSpPr>
          <p:cNvPr id="3" name="Straight Arrow Connector 2"/>
          <p:cNvCxnSpPr/>
          <p:nvPr/>
        </p:nvCxnSpPr>
        <p:spPr>
          <a:xfrm>
            <a:off x="2899695" y="2754087"/>
            <a:ext cx="3472505" cy="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048000" y="597181"/>
            <a:ext cx="0" cy="23398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Rectangle 88">
            <a:hlinkClick r:id="rId3"/>
            <a:extLst>
              <a:ext uri="{FF2B5EF4-FFF2-40B4-BE49-F238E27FC236}">
                <a16:creationId xmlns:a16="http://schemas.microsoft.com/office/drawing/2014/main" id="{C12B849C-B0B1-445A-BFD5-3443EF006B8C}"/>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90" name="Rectangle 89">
            <a:hlinkClick r:id="rId3"/>
            <a:extLst>
              <a:ext uri="{FF2B5EF4-FFF2-40B4-BE49-F238E27FC236}">
                <a16:creationId xmlns:a16="http://schemas.microsoft.com/office/drawing/2014/main" id="{95363083-BC49-4E36-B7F6-F8D225913D70}"/>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43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43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434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44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340" grpId="0"/>
      <p:bldP spid="524347" grpId="0"/>
      <p:bldP spid="524349" grpId="0"/>
      <p:bldP spid="5244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idx="4294967295"/>
          </p:nvPr>
        </p:nvSpPr>
        <p:spPr>
          <a:xfrm>
            <a:off x="0" y="-26988"/>
            <a:ext cx="7772400" cy="609601"/>
          </a:xfrm>
          <a:noFill/>
        </p:spPr>
        <p:txBody>
          <a:bodyPr/>
          <a:lstStyle/>
          <a:p>
            <a:r>
              <a:rPr lang="en-GB" sz="2800">
                <a:solidFill>
                  <a:srgbClr val="5B0091"/>
                </a:solidFill>
              </a:rPr>
              <a:t>Representing vectors</a:t>
            </a:r>
            <a:endParaRPr lang="en-GB" sz="2800"/>
          </a:p>
        </p:txBody>
      </p:sp>
      <p:grpSp>
        <p:nvGrpSpPr>
          <p:cNvPr id="18435" name="Group 5"/>
          <p:cNvGrpSpPr>
            <a:grpSpLocks/>
          </p:cNvGrpSpPr>
          <p:nvPr/>
        </p:nvGrpSpPr>
        <p:grpSpPr bwMode="auto">
          <a:xfrm>
            <a:off x="3048000" y="813672"/>
            <a:ext cx="3048000" cy="1909762"/>
            <a:chOff x="1920" y="1632"/>
            <a:chExt cx="1920" cy="1203"/>
          </a:xfrm>
        </p:grpSpPr>
        <p:grpSp>
          <p:nvGrpSpPr>
            <p:cNvPr id="18462" name="Group 6"/>
            <p:cNvGrpSpPr>
              <a:grpSpLocks/>
            </p:cNvGrpSpPr>
            <p:nvPr/>
          </p:nvGrpSpPr>
          <p:grpSpPr bwMode="auto">
            <a:xfrm>
              <a:off x="1920" y="1635"/>
              <a:ext cx="1920" cy="1200"/>
              <a:chOff x="1488" y="1584"/>
              <a:chExt cx="1920" cy="1200"/>
            </a:xfrm>
          </p:grpSpPr>
          <p:sp>
            <p:nvSpPr>
              <p:cNvPr id="16421" name="Rectangle 7"/>
              <p:cNvSpPr>
                <a:spLocks noChangeArrowheads="1"/>
              </p:cNvSpPr>
              <p:nvPr/>
            </p:nvSpPr>
            <p:spPr bwMode="auto">
              <a:xfrm>
                <a:off x="148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2" name="Rectangle 8"/>
              <p:cNvSpPr>
                <a:spLocks noChangeArrowheads="1"/>
              </p:cNvSpPr>
              <p:nvPr/>
            </p:nvSpPr>
            <p:spPr bwMode="auto">
              <a:xfrm>
                <a:off x="172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3" name="Rectangle 9"/>
              <p:cNvSpPr>
                <a:spLocks noChangeArrowheads="1"/>
              </p:cNvSpPr>
              <p:nvPr/>
            </p:nvSpPr>
            <p:spPr bwMode="auto">
              <a:xfrm>
                <a:off x="148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4" name="Rectangle 10"/>
              <p:cNvSpPr>
                <a:spLocks noChangeArrowheads="1"/>
              </p:cNvSpPr>
              <p:nvPr/>
            </p:nvSpPr>
            <p:spPr bwMode="auto">
              <a:xfrm>
                <a:off x="172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5" name="Rectangle 11"/>
              <p:cNvSpPr>
                <a:spLocks noChangeArrowheads="1"/>
              </p:cNvSpPr>
              <p:nvPr/>
            </p:nvSpPr>
            <p:spPr bwMode="auto">
              <a:xfrm>
                <a:off x="196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6" name="Rectangle 12"/>
              <p:cNvSpPr>
                <a:spLocks noChangeArrowheads="1"/>
              </p:cNvSpPr>
              <p:nvPr/>
            </p:nvSpPr>
            <p:spPr bwMode="auto">
              <a:xfrm>
                <a:off x="220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7" name="Rectangle 13"/>
              <p:cNvSpPr>
                <a:spLocks noChangeArrowheads="1"/>
              </p:cNvSpPr>
              <p:nvPr/>
            </p:nvSpPr>
            <p:spPr bwMode="auto">
              <a:xfrm>
                <a:off x="196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8" name="Rectangle 14"/>
              <p:cNvSpPr>
                <a:spLocks noChangeArrowheads="1"/>
              </p:cNvSpPr>
              <p:nvPr/>
            </p:nvSpPr>
            <p:spPr bwMode="auto">
              <a:xfrm>
                <a:off x="220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9" name="Rectangle 15"/>
              <p:cNvSpPr>
                <a:spLocks noChangeArrowheads="1"/>
              </p:cNvSpPr>
              <p:nvPr/>
            </p:nvSpPr>
            <p:spPr bwMode="auto">
              <a:xfrm>
                <a:off x="148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0" name="Rectangle 16"/>
              <p:cNvSpPr>
                <a:spLocks noChangeArrowheads="1"/>
              </p:cNvSpPr>
              <p:nvPr/>
            </p:nvSpPr>
            <p:spPr bwMode="auto">
              <a:xfrm>
                <a:off x="172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1" name="Rectangle 17"/>
              <p:cNvSpPr>
                <a:spLocks noChangeArrowheads="1"/>
              </p:cNvSpPr>
              <p:nvPr/>
            </p:nvSpPr>
            <p:spPr bwMode="auto">
              <a:xfrm>
                <a:off x="148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2" name="Rectangle 18"/>
              <p:cNvSpPr>
                <a:spLocks noChangeArrowheads="1"/>
              </p:cNvSpPr>
              <p:nvPr/>
            </p:nvSpPr>
            <p:spPr bwMode="auto">
              <a:xfrm>
                <a:off x="172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3" name="Rectangle 19"/>
              <p:cNvSpPr>
                <a:spLocks noChangeArrowheads="1"/>
              </p:cNvSpPr>
              <p:nvPr/>
            </p:nvSpPr>
            <p:spPr bwMode="auto">
              <a:xfrm>
                <a:off x="196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4" name="Rectangle 20"/>
              <p:cNvSpPr>
                <a:spLocks noChangeArrowheads="1"/>
              </p:cNvSpPr>
              <p:nvPr/>
            </p:nvSpPr>
            <p:spPr bwMode="auto">
              <a:xfrm>
                <a:off x="220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5" name="Rectangle 21"/>
              <p:cNvSpPr>
                <a:spLocks noChangeArrowheads="1"/>
              </p:cNvSpPr>
              <p:nvPr/>
            </p:nvSpPr>
            <p:spPr bwMode="auto">
              <a:xfrm>
                <a:off x="196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6" name="Rectangle 22"/>
              <p:cNvSpPr>
                <a:spLocks noChangeArrowheads="1"/>
              </p:cNvSpPr>
              <p:nvPr/>
            </p:nvSpPr>
            <p:spPr bwMode="auto">
              <a:xfrm>
                <a:off x="220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7" name="Rectangle 23"/>
              <p:cNvSpPr>
                <a:spLocks noChangeArrowheads="1"/>
              </p:cNvSpPr>
              <p:nvPr/>
            </p:nvSpPr>
            <p:spPr bwMode="auto">
              <a:xfrm>
                <a:off x="244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8" name="Rectangle 24"/>
              <p:cNvSpPr>
                <a:spLocks noChangeArrowheads="1"/>
              </p:cNvSpPr>
              <p:nvPr/>
            </p:nvSpPr>
            <p:spPr bwMode="auto">
              <a:xfrm>
                <a:off x="268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9" name="Rectangle 25"/>
              <p:cNvSpPr>
                <a:spLocks noChangeArrowheads="1"/>
              </p:cNvSpPr>
              <p:nvPr/>
            </p:nvSpPr>
            <p:spPr bwMode="auto">
              <a:xfrm>
                <a:off x="244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0" name="Rectangle 26"/>
              <p:cNvSpPr>
                <a:spLocks noChangeArrowheads="1"/>
              </p:cNvSpPr>
              <p:nvPr/>
            </p:nvSpPr>
            <p:spPr bwMode="auto">
              <a:xfrm>
                <a:off x="268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1" name="Rectangle 27"/>
              <p:cNvSpPr>
                <a:spLocks noChangeArrowheads="1"/>
              </p:cNvSpPr>
              <p:nvPr/>
            </p:nvSpPr>
            <p:spPr bwMode="auto">
              <a:xfrm>
                <a:off x="292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2" name="Rectangle 28"/>
              <p:cNvSpPr>
                <a:spLocks noChangeArrowheads="1"/>
              </p:cNvSpPr>
              <p:nvPr/>
            </p:nvSpPr>
            <p:spPr bwMode="auto">
              <a:xfrm>
                <a:off x="316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3" name="Rectangle 29"/>
              <p:cNvSpPr>
                <a:spLocks noChangeArrowheads="1"/>
              </p:cNvSpPr>
              <p:nvPr/>
            </p:nvSpPr>
            <p:spPr bwMode="auto">
              <a:xfrm>
                <a:off x="292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4" name="Rectangle 30"/>
              <p:cNvSpPr>
                <a:spLocks noChangeArrowheads="1"/>
              </p:cNvSpPr>
              <p:nvPr/>
            </p:nvSpPr>
            <p:spPr bwMode="auto">
              <a:xfrm>
                <a:off x="316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5" name="Rectangle 31"/>
              <p:cNvSpPr>
                <a:spLocks noChangeArrowheads="1"/>
              </p:cNvSpPr>
              <p:nvPr/>
            </p:nvSpPr>
            <p:spPr bwMode="auto">
              <a:xfrm>
                <a:off x="244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6" name="Rectangle 32"/>
              <p:cNvSpPr>
                <a:spLocks noChangeArrowheads="1"/>
              </p:cNvSpPr>
              <p:nvPr/>
            </p:nvSpPr>
            <p:spPr bwMode="auto">
              <a:xfrm>
                <a:off x="268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7" name="Rectangle 33"/>
              <p:cNvSpPr>
                <a:spLocks noChangeArrowheads="1"/>
              </p:cNvSpPr>
              <p:nvPr/>
            </p:nvSpPr>
            <p:spPr bwMode="auto">
              <a:xfrm>
                <a:off x="244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8" name="Rectangle 34"/>
              <p:cNvSpPr>
                <a:spLocks noChangeArrowheads="1"/>
              </p:cNvSpPr>
              <p:nvPr/>
            </p:nvSpPr>
            <p:spPr bwMode="auto">
              <a:xfrm>
                <a:off x="268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9" name="Rectangle 35"/>
              <p:cNvSpPr>
                <a:spLocks noChangeArrowheads="1"/>
              </p:cNvSpPr>
              <p:nvPr/>
            </p:nvSpPr>
            <p:spPr bwMode="auto">
              <a:xfrm>
                <a:off x="292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0" name="Rectangle 36"/>
              <p:cNvSpPr>
                <a:spLocks noChangeArrowheads="1"/>
              </p:cNvSpPr>
              <p:nvPr/>
            </p:nvSpPr>
            <p:spPr bwMode="auto">
              <a:xfrm>
                <a:off x="316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1" name="Rectangle 37"/>
              <p:cNvSpPr>
                <a:spLocks noChangeArrowheads="1"/>
              </p:cNvSpPr>
              <p:nvPr/>
            </p:nvSpPr>
            <p:spPr bwMode="auto">
              <a:xfrm>
                <a:off x="292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2" name="Rectangle 38"/>
              <p:cNvSpPr>
                <a:spLocks noChangeArrowheads="1"/>
              </p:cNvSpPr>
              <p:nvPr/>
            </p:nvSpPr>
            <p:spPr bwMode="auto">
              <a:xfrm>
                <a:off x="316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3" name="Rectangle 39"/>
              <p:cNvSpPr>
                <a:spLocks noChangeArrowheads="1"/>
              </p:cNvSpPr>
              <p:nvPr/>
            </p:nvSpPr>
            <p:spPr bwMode="auto">
              <a:xfrm>
                <a:off x="148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4" name="Rectangle 40"/>
              <p:cNvSpPr>
                <a:spLocks noChangeArrowheads="1"/>
              </p:cNvSpPr>
              <p:nvPr/>
            </p:nvSpPr>
            <p:spPr bwMode="auto">
              <a:xfrm>
                <a:off x="172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5" name="Rectangle 41"/>
              <p:cNvSpPr>
                <a:spLocks noChangeArrowheads="1"/>
              </p:cNvSpPr>
              <p:nvPr/>
            </p:nvSpPr>
            <p:spPr bwMode="auto">
              <a:xfrm>
                <a:off x="196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6" name="Rectangle 42"/>
              <p:cNvSpPr>
                <a:spLocks noChangeArrowheads="1"/>
              </p:cNvSpPr>
              <p:nvPr/>
            </p:nvSpPr>
            <p:spPr bwMode="auto">
              <a:xfrm>
                <a:off x="220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7" name="Rectangle 43"/>
              <p:cNvSpPr>
                <a:spLocks noChangeArrowheads="1"/>
              </p:cNvSpPr>
              <p:nvPr/>
            </p:nvSpPr>
            <p:spPr bwMode="auto">
              <a:xfrm>
                <a:off x="244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8" name="Rectangle 44"/>
              <p:cNvSpPr>
                <a:spLocks noChangeArrowheads="1"/>
              </p:cNvSpPr>
              <p:nvPr/>
            </p:nvSpPr>
            <p:spPr bwMode="auto">
              <a:xfrm>
                <a:off x="268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9" name="Rectangle 45"/>
              <p:cNvSpPr>
                <a:spLocks noChangeArrowheads="1"/>
              </p:cNvSpPr>
              <p:nvPr/>
            </p:nvSpPr>
            <p:spPr bwMode="auto">
              <a:xfrm>
                <a:off x="292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60" name="Rectangle 46"/>
              <p:cNvSpPr>
                <a:spLocks noChangeArrowheads="1"/>
              </p:cNvSpPr>
              <p:nvPr/>
            </p:nvSpPr>
            <p:spPr bwMode="auto">
              <a:xfrm>
                <a:off x="316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grpSp>
        <p:sp>
          <p:nvSpPr>
            <p:cNvPr id="16417" name="Line 47"/>
            <p:cNvSpPr>
              <a:spLocks noChangeShapeType="1"/>
            </p:cNvSpPr>
            <p:nvPr/>
          </p:nvSpPr>
          <p:spPr bwMode="auto">
            <a:xfrm flipV="1">
              <a:off x="2160" y="1875"/>
              <a:ext cx="1440" cy="720"/>
            </a:xfrm>
            <a:prstGeom prst="line">
              <a:avLst/>
            </a:prstGeom>
            <a:noFill/>
            <a:ln w="28575">
              <a:solidFill>
                <a:schemeClr val="tx1"/>
              </a:solidFill>
              <a:round/>
              <a:headEnd/>
              <a:tailEnd/>
            </a:ln>
          </p:spPr>
          <p:txBody>
            <a:bodyPr/>
            <a:lstStyle/>
            <a:p>
              <a:pPr>
                <a:defRPr/>
              </a:pPr>
              <a:endParaRPr lang="en-GB">
                <a:latin typeface="+mn-lt"/>
                <a:cs typeface="Arial" charset="0"/>
              </a:endParaRPr>
            </a:p>
          </p:txBody>
        </p:sp>
        <p:sp>
          <p:nvSpPr>
            <p:cNvPr id="16418" name="Line 48"/>
            <p:cNvSpPr>
              <a:spLocks noChangeShapeType="1"/>
            </p:cNvSpPr>
            <p:nvPr/>
          </p:nvSpPr>
          <p:spPr bwMode="auto">
            <a:xfrm flipV="1">
              <a:off x="2832" y="2211"/>
              <a:ext cx="96" cy="48"/>
            </a:xfrm>
            <a:prstGeom prst="line">
              <a:avLst/>
            </a:prstGeom>
            <a:noFill/>
            <a:ln w="28575">
              <a:solidFill>
                <a:schemeClr val="tx1"/>
              </a:solidFill>
              <a:round/>
              <a:headEnd/>
              <a:tailEnd type="arrow" w="med" len="med"/>
            </a:ln>
          </p:spPr>
          <p:txBody>
            <a:bodyPr/>
            <a:lstStyle/>
            <a:p>
              <a:pPr>
                <a:defRPr/>
              </a:pPr>
              <a:endParaRPr lang="en-GB">
                <a:latin typeface="+mn-lt"/>
                <a:cs typeface="Arial" charset="0"/>
              </a:endParaRPr>
            </a:p>
          </p:txBody>
        </p:sp>
        <p:sp>
          <p:nvSpPr>
            <p:cNvPr id="16419" name="Text Box 49"/>
            <p:cNvSpPr txBox="1">
              <a:spLocks noChangeArrowheads="1"/>
            </p:cNvSpPr>
            <p:nvPr/>
          </p:nvSpPr>
          <p:spPr bwMode="auto">
            <a:xfrm>
              <a:off x="1926" y="2515"/>
              <a:ext cx="258" cy="291"/>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A</a:t>
              </a:r>
            </a:p>
          </p:txBody>
        </p:sp>
        <p:sp>
          <p:nvSpPr>
            <p:cNvPr id="16420" name="Text Box 50"/>
            <p:cNvSpPr txBox="1">
              <a:spLocks noChangeArrowheads="1"/>
            </p:cNvSpPr>
            <p:nvPr/>
          </p:nvSpPr>
          <p:spPr bwMode="auto">
            <a:xfrm>
              <a:off x="3568" y="1632"/>
              <a:ext cx="244" cy="288"/>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B</a:t>
              </a:r>
            </a:p>
          </p:txBody>
        </p:sp>
      </p:grpSp>
      <p:sp>
        <p:nvSpPr>
          <p:cNvPr id="540723" name="Text Box 51"/>
          <p:cNvSpPr txBox="1">
            <a:spLocks noChangeArrowheads="1"/>
          </p:cNvSpPr>
          <p:nvPr/>
        </p:nvSpPr>
        <p:spPr bwMode="auto">
          <a:xfrm>
            <a:off x="228600" y="2971800"/>
            <a:ext cx="8675688" cy="830263"/>
          </a:xfrm>
          <a:prstGeom prst="rect">
            <a:avLst/>
          </a:prstGeom>
          <a:noFill/>
          <a:ln w="9525">
            <a:noFill/>
            <a:miter lim="800000"/>
            <a:headEnd/>
            <a:tailEnd/>
          </a:ln>
        </p:spPr>
        <p:txBody>
          <a:bodyPr>
            <a:spAutoFit/>
          </a:bodyPr>
          <a:lstStyle/>
          <a:p>
            <a:pPr eaLnBrk="0" hangingPunct="0">
              <a:defRPr/>
            </a:pPr>
            <a:r>
              <a:rPr lang="en-US" dirty="0">
                <a:latin typeface="+mn-lt"/>
                <a:cs typeface="Arial" charset="0"/>
              </a:rPr>
              <a:t>To go</a:t>
            </a:r>
            <a:r>
              <a:rPr lang="en-GB" dirty="0">
                <a:latin typeface="+mn-lt"/>
                <a:cs typeface="Arial" charset="0"/>
              </a:rPr>
              <a:t> from the point A to the point B</a:t>
            </a:r>
            <a:r>
              <a:rPr lang="en-US" dirty="0">
                <a:latin typeface="+mn-lt"/>
                <a:cs typeface="Arial" charset="0"/>
              </a:rPr>
              <a:t> we must move 6 units to the right and 3 units up.</a:t>
            </a:r>
            <a:endParaRPr lang="en-GB" dirty="0">
              <a:latin typeface="+mn-lt"/>
              <a:cs typeface="Arial" charset="0"/>
            </a:endParaRPr>
          </a:p>
        </p:txBody>
      </p:sp>
      <p:sp>
        <p:nvSpPr>
          <p:cNvPr id="540782" name="Text Box 110"/>
          <p:cNvSpPr txBox="1">
            <a:spLocks noChangeArrowheads="1"/>
          </p:cNvSpPr>
          <p:nvPr/>
        </p:nvSpPr>
        <p:spPr bwMode="auto">
          <a:xfrm>
            <a:off x="228600" y="3738191"/>
            <a:ext cx="8531225" cy="457200"/>
          </a:xfrm>
          <a:prstGeom prst="rect">
            <a:avLst/>
          </a:prstGeom>
          <a:noFill/>
          <a:ln w="9525">
            <a:noFill/>
            <a:miter lim="800000"/>
            <a:headEnd/>
            <a:tailEnd/>
          </a:ln>
        </p:spPr>
        <p:txBody>
          <a:bodyPr>
            <a:spAutoFit/>
          </a:bodyPr>
          <a:lstStyle/>
          <a:p>
            <a:pPr eaLnBrk="0" hangingPunct="0">
              <a:defRPr/>
            </a:pPr>
            <a:r>
              <a:rPr lang="en-US">
                <a:latin typeface="+mn-lt"/>
                <a:cs typeface="Arial" charset="0"/>
              </a:rPr>
              <a:t>We can represent this movement using a </a:t>
            </a:r>
            <a:r>
              <a:rPr lang="en-US" b="1">
                <a:solidFill>
                  <a:srgbClr val="FF6600"/>
                </a:solidFill>
                <a:latin typeface="+mn-lt"/>
                <a:cs typeface="Arial" charset="0"/>
              </a:rPr>
              <a:t>column vector</a:t>
            </a:r>
            <a:r>
              <a:rPr lang="en-US">
                <a:latin typeface="+mn-lt"/>
                <a:cs typeface="Arial" charset="0"/>
              </a:rPr>
              <a:t>.</a:t>
            </a:r>
            <a:endParaRPr lang="en-GB">
              <a:latin typeface="+mn-lt"/>
              <a:cs typeface="Arial" charset="0"/>
            </a:endParaRPr>
          </a:p>
        </p:txBody>
      </p:sp>
      <p:grpSp>
        <p:nvGrpSpPr>
          <p:cNvPr id="4" name="Group 117"/>
          <p:cNvGrpSpPr>
            <a:grpSpLocks/>
          </p:cNvGrpSpPr>
          <p:nvPr/>
        </p:nvGrpSpPr>
        <p:grpSpPr bwMode="auto">
          <a:xfrm>
            <a:off x="554038" y="4830391"/>
            <a:ext cx="1595437" cy="842963"/>
            <a:chOff x="1299" y="2976"/>
            <a:chExt cx="1005" cy="531"/>
          </a:xfrm>
        </p:grpSpPr>
        <p:grpSp>
          <p:nvGrpSpPr>
            <p:cNvPr id="18453" name="Group 103"/>
            <p:cNvGrpSpPr>
              <a:grpSpLocks/>
            </p:cNvGrpSpPr>
            <p:nvPr/>
          </p:nvGrpSpPr>
          <p:grpSpPr bwMode="auto">
            <a:xfrm>
              <a:off x="1299" y="3096"/>
              <a:ext cx="380" cy="291"/>
              <a:chOff x="1299" y="2400"/>
              <a:chExt cx="380" cy="291"/>
            </a:xfrm>
          </p:grpSpPr>
          <p:sp>
            <p:nvSpPr>
              <p:cNvPr id="16414" name="Text Box 53"/>
              <p:cNvSpPr txBox="1">
                <a:spLocks noChangeArrowheads="1"/>
              </p:cNvSpPr>
              <p:nvPr/>
            </p:nvSpPr>
            <p:spPr bwMode="auto">
              <a:xfrm>
                <a:off x="1299" y="2400"/>
                <a:ext cx="380" cy="291"/>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AB</a:t>
                </a:r>
              </a:p>
            </p:txBody>
          </p:sp>
          <p:sp>
            <p:nvSpPr>
              <p:cNvPr id="16415" name="Line 54"/>
              <p:cNvSpPr>
                <a:spLocks noChangeShapeType="1"/>
              </p:cNvSpPr>
              <p:nvPr/>
            </p:nvSpPr>
            <p:spPr bwMode="auto">
              <a:xfrm>
                <a:off x="1394" y="2416"/>
                <a:ext cx="237" cy="0"/>
              </a:xfrm>
              <a:prstGeom prst="line">
                <a:avLst/>
              </a:prstGeom>
              <a:noFill/>
              <a:ln w="19050">
                <a:solidFill>
                  <a:schemeClr val="tx1"/>
                </a:solidFill>
                <a:round/>
                <a:headEnd/>
                <a:tailEnd type="triangle" w="med" len="med"/>
              </a:ln>
            </p:spPr>
            <p:txBody>
              <a:bodyPr/>
              <a:lstStyle/>
              <a:p>
                <a:pPr>
                  <a:defRPr/>
                </a:pPr>
                <a:endParaRPr lang="en-GB">
                  <a:latin typeface="+mn-lt"/>
                  <a:cs typeface="Arial" charset="0"/>
                </a:endParaRPr>
              </a:p>
            </p:txBody>
          </p:sp>
        </p:grpSp>
        <p:sp>
          <p:nvSpPr>
            <p:cNvPr id="16408"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a:latin typeface="+mn-lt"/>
                  <a:cs typeface="Arial" charset="0"/>
                </a:rPr>
                <a:t>=</a:t>
              </a:r>
              <a:endParaRPr lang="en-GB">
                <a:latin typeface="+mn-lt"/>
                <a:cs typeface="Arial" charset="0"/>
              </a:endParaRPr>
            </a:p>
          </p:txBody>
        </p:sp>
        <p:grpSp>
          <p:nvGrpSpPr>
            <p:cNvPr id="18455" name="Group 112"/>
            <p:cNvGrpSpPr>
              <a:grpSpLocks/>
            </p:cNvGrpSpPr>
            <p:nvPr/>
          </p:nvGrpSpPr>
          <p:grpSpPr bwMode="auto">
            <a:xfrm>
              <a:off x="1968" y="2976"/>
              <a:ext cx="336" cy="531"/>
              <a:chOff x="4032" y="3048"/>
              <a:chExt cx="336" cy="531"/>
            </a:xfrm>
          </p:grpSpPr>
          <p:sp>
            <p:nvSpPr>
              <p:cNvPr id="16410"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18457" name="Group 114"/>
              <p:cNvGrpSpPr>
                <a:grpSpLocks/>
              </p:cNvGrpSpPr>
              <p:nvPr/>
            </p:nvGrpSpPr>
            <p:grpSpPr bwMode="auto">
              <a:xfrm>
                <a:off x="4088" y="3048"/>
                <a:ext cx="234" cy="531"/>
                <a:chOff x="4088" y="3072"/>
                <a:chExt cx="234" cy="531"/>
              </a:xfrm>
            </p:grpSpPr>
            <p:sp>
              <p:nvSpPr>
                <p:cNvPr id="16412" name="Text Box 115"/>
                <p:cNvSpPr txBox="1">
                  <a:spLocks noChangeArrowheads="1"/>
                </p:cNvSpPr>
                <p:nvPr/>
              </p:nvSpPr>
              <p:spPr bwMode="auto">
                <a:xfrm>
                  <a:off x="4088" y="3072"/>
                  <a:ext cx="234" cy="291"/>
                </a:xfrm>
                <a:prstGeom prst="rect">
                  <a:avLst/>
                </a:prstGeom>
                <a:noFill/>
                <a:ln w="9525">
                  <a:noFill/>
                  <a:miter lim="800000"/>
                  <a:headEnd/>
                  <a:tailEnd/>
                </a:ln>
              </p:spPr>
              <p:txBody>
                <a:bodyPr wrap="none">
                  <a:spAutoFit/>
                </a:bodyPr>
                <a:lstStyle/>
                <a:p>
                  <a:pPr eaLnBrk="0" hangingPunct="0">
                    <a:defRPr/>
                  </a:pPr>
                  <a:r>
                    <a:rPr lang="en-US">
                      <a:latin typeface="+mn-lt"/>
                      <a:cs typeface="Arial" charset="0"/>
                    </a:rPr>
                    <a:t>6</a:t>
                  </a:r>
                  <a:endParaRPr lang="en-GB">
                    <a:latin typeface="+mn-lt"/>
                    <a:cs typeface="Arial" charset="0"/>
                  </a:endParaRPr>
                </a:p>
              </p:txBody>
            </p:sp>
            <p:sp>
              <p:nvSpPr>
                <p:cNvPr id="16413" name="Text Box 116"/>
                <p:cNvSpPr txBox="1">
                  <a:spLocks noChangeArrowheads="1"/>
                </p:cNvSpPr>
                <p:nvPr/>
              </p:nvSpPr>
              <p:spPr bwMode="auto">
                <a:xfrm>
                  <a:off x="4088" y="3312"/>
                  <a:ext cx="234" cy="291"/>
                </a:xfrm>
                <a:prstGeom prst="rect">
                  <a:avLst/>
                </a:prstGeom>
                <a:noFill/>
                <a:ln w="9525">
                  <a:noFill/>
                  <a:miter lim="800000"/>
                  <a:headEnd/>
                  <a:tailEnd/>
                </a:ln>
              </p:spPr>
              <p:txBody>
                <a:bodyPr wrap="none">
                  <a:spAutoFit/>
                </a:bodyPr>
                <a:lstStyle/>
                <a:p>
                  <a:pPr eaLnBrk="0" hangingPunct="0">
                    <a:defRPr/>
                  </a:pPr>
                  <a:r>
                    <a:rPr lang="en-US">
                      <a:latin typeface="+mn-lt"/>
                      <a:cs typeface="Arial" charset="0"/>
                    </a:rPr>
                    <a:t>3</a:t>
                  </a:r>
                  <a:endParaRPr lang="en-GB">
                    <a:latin typeface="+mn-lt"/>
                    <a:cs typeface="Arial" charset="0"/>
                  </a:endParaRPr>
                </a:p>
              </p:txBody>
            </p:sp>
          </p:grpSp>
        </p:grpSp>
      </p:grpSp>
      <p:sp>
        <p:nvSpPr>
          <p:cNvPr id="540790" name="Text Box 118"/>
          <p:cNvSpPr txBox="1">
            <a:spLocks noChangeArrowheads="1"/>
          </p:cNvSpPr>
          <p:nvPr/>
        </p:nvSpPr>
        <p:spPr bwMode="auto">
          <a:xfrm>
            <a:off x="2606675" y="4339854"/>
            <a:ext cx="6153150" cy="830262"/>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p>
            <a:pPr eaLnBrk="0" hangingPunct="0">
              <a:defRPr/>
            </a:pPr>
            <a:r>
              <a:rPr lang="en-US">
                <a:latin typeface="+mn-lt"/>
                <a:cs typeface="+mn-cs"/>
              </a:rPr>
              <a:t>This is the horizontal component. It tells us the number of units in the </a:t>
            </a:r>
            <a:r>
              <a:rPr lang="en-US" i="1">
                <a:latin typeface="+mn-lt"/>
                <a:cs typeface="+mn-cs"/>
              </a:rPr>
              <a:t>x</a:t>
            </a:r>
            <a:r>
              <a:rPr lang="en-US">
                <a:latin typeface="+mn-lt"/>
                <a:cs typeface="+mn-cs"/>
              </a:rPr>
              <a:t>-direction.</a:t>
            </a:r>
            <a:endParaRPr lang="en-GB">
              <a:latin typeface="+mn-lt"/>
              <a:cs typeface="+mn-cs"/>
            </a:endParaRPr>
          </a:p>
        </p:txBody>
      </p:sp>
      <p:sp>
        <p:nvSpPr>
          <p:cNvPr id="540791" name="Line 119"/>
          <p:cNvSpPr>
            <a:spLocks noChangeShapeType="1"/>
          </p:cNvSpPr>
          <p:nvPr/>
        </p:nvSpPr>
        <p:spPr bwMode="auto">
          <a:xfrm flipH="1">
            <a:off x="2073275" y="4754191"/>
            <a:ext cx="762000" cy="304800"/>
          </a:xfrm>
          <a:prstGeom prst="line">
            <a:avLst/>
          </a:prstGeom>
          <a:noFill/>
          <a:ln w="28575">
            <a:solidFill>
              <a:srgbClr val="FF6600"/>
            </a:solidFill>
            <a:round/>
            <a:headEnd/>
            <a:tailEnd type="triangle" w="med" len="med"/>
          </a:ln>
        </p:spPr>
        <p:txBody>
          <a:bodyPr/>
          <a:lstStyle/>
          <a:p>
            <a:pPr>
              <a:defRPr/>
            </a:pPr>
            <a:endParaRPr lang="en-GB">
              <a:latin typeface="+mn-lt"/>
              <a:cs typeface="Arial" charset="0"/>
            </a:endParaRPr>
          </a:p>
        </p:txBody>
      </p:sp>
      <p:sp>
        <p:nvSpPr>
          <p:cNvPr id="540792" name="Text Box 120"/>
          <p:cNvSpPr txBox="1">
            <a:spLocks noChangeArrowheads="1"/>
          </p:cNvSpPr>
          <p:nvPr/>
        </p:nvSpPr>
        <p:spPr bwMode="auto">
          <a:xfrm>
            <a:off x="2606675" y="5335216"/>
            <a:ext cx="6153150" cy="830263"/>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p>
            <a:pPr eaLnBrk="0" hangingPunct="0">
              <a:defRPr/>
            </a:pPr>
            <a:r>
              <a:rPr lang="en-US" dirty="0">
                <a:latin typeface="+mn-lt"/>
                <a:cs typeface="+mn-cs"/>
              </a:rPr>
              <a:t>This is the vertical component. It tells us the number of units in the </a:t>
            </a:r>
            <a:r>
              <a:rPr lang="en-US" i="1" dirty="0">
                <a:latin typeface="+mn-lt"/>
                <a:cs typeface="+mn-cs"/>
              </a:rPr>
              <a:t>y</a:t>
            </a:r>
            <a:r>
              <a:rPr lang="en-US" dirty="0">
                <a:latin typeface="+mn-lt"/>
                <a:cs typeface="+mn-cs"/>
              </a:rPr>
              <a:t>-direction.</a:t>
            </a:r>
            <a:endParaRPr lang="en-GB" dirty="0">
              <a:latin typeface="+mn-lt"/>
              <a:cs typeface="+mn-cs"/>
            </a:endParaRPr>
          </a:p>
        </p:txBody>
      </p:sp>
      <p:grpSp>
        <p:nvGrpSpPr>
          <p:cNvPr id="8" name="Group 124"/>
          <p:cNvGrpSpPr>
            <a:grpSpLocks/>
          </p:cNvGrpSpPr>
          <p:nvPr/>
        </p:nvGrpSpPr>
        <p:grpSpPr bwMode="auto">
          <a:xfrm>
            <a:off x="3429000" y="2348880"/>
            <a:ext cx="2286000" cy="461963"/>
            <a:chOff x="2160" y="1632"/>
            <a:chExt cx="1440" cy="291"/>
          </a:xfrm>
        </p:grpSpPr>
        <p:grpSp>
          <p:nvGrpSpPr>
            <p:cNvPr id="18449" name="Group 106"/>
            <p:cNvGrpSpPr>
              <a:grpSpLocks/>
            </p:cNvGrpSpPr>
            <p:nvPr/>
          </p:nvGrpSpPr>
          <p:grpSpPr bwMode="auto">
            <a:xfrm>
              <a:off x="2160" y="1632"/>
              <a:ext cx="1440" cy="0"/>
              <a:chOff x="2160" y="1632"/>
              <a:chExt cx="1440" cy="0"/>
            </a:xfrm>
          </p:grpSpPr>
          <p:sp>
            <p:nvSpPr>
              <p:cNvPr id="16405" name="Line 104"/>
              <p:cNvSpPr>
                <a:spLocks noChangeShapeType="1"/>
              </p:cNvSpPr>
              <p:nvPr/>
            </p:nvSpPr>
            <p:spPr bwMode="auto">
              <a:xfrm>
                <a:off x="2160" y="1632"/>
                <a:ext cx="1440" cy="0"/>
              </a:xfrm>
              <a:prstGeom prst="line">
                <a:avLst/>
              </a:prstGeom>
              <a:noFill/>
              <a:ln w="28575">
                <a:solidFill>
                  <a:srgbClr val="FF6600"/>
                </a:solidFill>
                <a:prstDash val="sysDot"/>
                <a:round/>
                <a:headEnd/>
                <a:tailEnd/>
              </a:ln>
            </p:spPr>
            <p:txBody>
              <a:bodyPr/>
              <a:lstStyle/>
              <a:p>
                <a:pPr>
                  <a:defRPr/>
                </a:pPr>
                <a:endParaRPr lang="en-GB">
                  <a:latin typeface="+mn-lt"/>
                  <a:cs typeface="Arial" charset="0"/>
                </a:endParaRPr>
              </a:p>
            </p:txBody>
          </p:sp>
          <p:sp>
            <p:nvSpPr>
              <p:cNvPr id="16406" name="Line 105"/>
              <p:cNvSpPr>
                <a:spLocks noChangeShapeType="1"/>
              </p:cNvSpPr>
              <p:nvPr/>
            </p:nvSpPr>
            <p:spPr bwMode="auto">
              <a:xfrm>
                <a:off x="2880" y="1632"/>
                <a:ext cx="96" cy="0"/>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grpSp>
        <p:sp>
          <p:nvSpPr>
            <p:cNvPr id="16404" name="Text Box 121"/>
            <p:cNvSpPr txBox="1">
              <a:spLocks noChangeArrowheads="1"/>
            </p:cNvSpPr>
            <p:nvPr/>
          </p:nvSpPr>
          <p:spPr bwMode="auto">
            <a:xfrm>
              <a:off x="2832" y="1632"/>
              <a:ext cx="234" cy="291"/>
            </a:xfrm>
            <a:prstGeom prst="rect">
              <a:avLst/>
            </a:prstGeom>
            <a:noFill/>
            <a:ln w="9525">
              <a:noFill/>
              <a:miter lim="800000"/>
              <a:headEnd/>
              <a:tailEnd/>
            </a:ln>
          </p:spPr>
          <p:txBody>
            <a:bodyPr wrap="none">
              <a:spAutoFit/>
            </a:bodyPr>
            <a:lstStyle/>
            <a:p>
              <a:pPr eaLnBrk="0" hangingPunct="0">
                <a:defRPr/>
              </a:pPr>
              <a:r>
                <a:rPr lang="en-US">
                  <a:solidFill>
                    <a:srgbClr val="FF6600"/>
                  </a:solidFill>
                  <a:latin typeface="+mn-lt"/>
                  <a:cs typeface="Arial" charset="0"/>
                </a:rPr>
                <a:t>6</a:t>
              </a:r>
              <a:endParaRPr lang="en-GB">
                <a:solidFill>
                  <a:srgbClr val="FF6600"/>
                </a:solidFill>
                <a:latin typeface="+mn-lt"/>
                <a:cs typeface="Arial" charset="0"/>
              </a:endParaRPr>
            </a:p>
          </p:txBody>
        </p:sp>
      </p:grpSp>
      <p:grpSp>
        <p:nvGrpSpPr>
          <p:cNvPr id="10" name="Group 125"/>
          <p:cNvGrpSpPr>
            <a:grpSpLocks/>
          </p:cNvGrpSpPr>
          <p:nvPr/>
        </p:nvGrpSpPr>
        <p:grpSpPr bwMode="auto">
          <a:xfrm>
            <a:off x="5705475" y="1225218"/>
            <a:ext cx="442913" cy="1122362"/>
            <a:chOff x="3594" y="905"/>
            <a:chExt cx="279" cy="707"/>
          </a:xfrm>
        </p:grpSpPr>
        <p:grpSp>
          <p:nvGrpSpPr>
            <p:cNvPr id="18445" name="Group 107"/>
            <p:cNvGrpSpPr>
              <a:grpSpLocks/>
            </p:cNvGrpSpPr>
            <p:nvPr/>
          </p:nvGrpSpPr>
          <p:grpSpPr bwMode="auto">
            <a:xfrm rot="-5400000">
              <a:off x="3267" y="1232"/>
              <a:ext cx="707" cy="54"/>
              <a:chOff x="2160" y="1632"/>
              <a:chExt cx="1440" cy="0"/>
            </a:xfrm>
          </p:grpSpPr>
          <p:sp>
            <p:nvSpPr>
              <p:cNvPr id="16401" name="Line 108"/>
              <p:cNvSpPr>
                <a:spLocks noChangeShapeType="1"/>
              </p:cNvSpPr>
              <p:nvPr/>
            </p:nvSpPr>
            <p:spPr bwMode="auto">
              <a:xfrm>
                <a:off x="2161" y="2426"/>
                <a:ext cx="1440" cy="0"/>
              </a:xfrm>
              <a:prstGeom prst="line">
                <a:avLst/>
              </a:prstGeom>
              <a:noFill/>
              <a:ln w="28575">
                <a:solidFill>
                  <a:srgbClr val="FF6600"/>
                </a:solidFill>
                <a:prstDash val="sysDot"/>
                <a:round/>
                <a:headEnd/>
                <a:tailEnd/>
              </a:ln>
            </p:spPr>
            <p:txBody>
              <a:bodyPr/>
              <a:lstStyle/>
              <a:p>
                <a:pPr>
                  <a:defRPr/>
                </a:pPr>
                <a:endParaRPr lang="en-GB">
                  <a:latin typeface="+mn-lt"/>
                  <a:cs typeface="Arial" charset="0"/>
                </a:endParaRPr>
              </a:p>
            </p:txBody>
          </p:sp>
          <p:sp>
            <p:nvSpPr>
              <p:cNvPr id="16402" name="Line 109"/>
              <p:cNvSpPr>
                <a:spLocks noChangeShapeType="1"/>
              </p:cNvSpPr>
              <p:nvPr/>
            </p:nvSpPr>
            <p:spPr bwMode="auto">
              <a:xfrm>
                <a:off x="2882" y="2426"/>
                <a:ext cx="96" cy="0"/>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grpSp>
        <p:sp>
          <p:nvSpPr>
            <p:cNvPr id="16400" name="Text Box 122"/>
            <p:cNvSpPr txBox="1">
              <a:spLocks noChangeArrowheads="1"/>
            </p:cNvSpPr>
            <p:nvPr/>
          </p:nvSpPr>
          <p:spPr bwMode="auto">
            <a:xfrm>
              <a:off x="3639" y="1127"/>
              <a:ext cx="234" cy="291"/>
            </a:xfrm>
            <a:prstGeom prst="rect">
              <a:avLst/>
            </a:prstGeom>
            <a:noFill/>
            <a:ln w="9525">
              <a:noFill/>
              <a:miter lim="800000"/>
              <a:headEnd/>
              <a:tailEnd/>
            </a:ln>
          </p:spPr>
          <p:txBody>
            <a:bodyPr wrap="none">
              <a:spAutoFit/>
            </a:bodyPr>
            <a:lstStyle/>
            <a:p>
              <a:pPr eaLnBrk="0" hangingPunct="0">
                <a:defRPr/>
              </a:pPr>
              <a:r>
                <a:rPr lang="en-US">
                  <a:solidFill>
                    <a:srgbClr val="FF6600"/>
                  </a:solidFill>
                  <a:latin typeface="+mn-lt"/>
                  <a:cs typeface="Arial" charset="0"/>
                </a:rPr>
                <a:t>3</a:t>
              </a:r>
              <a:endParaRPr lang="en-GB">
                <a:solidFill>
                  <a:srgbClr val="FF6600"/>
                </a:solidFill>
                <a:latin typeface="+mn-lt"/>
                <a:cs typeface="Arial" charset="0"/>
              </a:endParaRPr>
            </a:p>
          </p:txBody>
        </p:sp>
      </p:grpSp>
      <p:sp>
        <p:nvSpPr>
          <p:cNvPr id="540795" name="Line 123"/>
          <p:cNvSpPr>
            <a:spLocks noChangeShapeType="1"/>
          </p:cNvSpPr>
          <p:nvPr/>
        </p:nvSpPr>
        <p:spPr bwMode="auto">
          <a:xfrm flipH="1" flipV="1">
            <a:off x="2073275" y="5439991"/>
            <a:ext cx="762000" cy="304800"/>
          </a:xfrm>
          <a:prstGeom prst="line">
            <a:avLst/>
          </a:prstGeom>
          <a:noFill/>
          <a:ln w="28575">
            <a:solidFill>
              <a:srgbClr val="FF6600"/>
            </a:solidFill>
            <a:round/>
            <a:headEnd/>
            <a:tailEnd type="triangle" w="med" len="med"/>
          </a:ln>
        </p:spPr>
        <p:txBody>
          <a:bodyPr/>
          <a:lstStyle/>
          <a:p>
            <a:pPr>
              <a:defRPr/>
            </a:pPr>
            <a:endParaRPr lang="en-GB">
              <a:latin typeface="+mn-lt"/>
              <a:cs typeface="Arial" charset="0"/>
            </a:endParaRPr>
          </a:p>
        </p:txBody>
      </p:sp>
      <p:sp>
        <p:nvSpPr>
          <p:cNvPr id="75" name="Rectangle 122"/>
          <p:cNvSpPr>
            <a:spLocks noChangeArrowheads="1"/>
          </p:cNvSpPr>
          <p:nvPr/>
        </p:nvSpPr>
        <p:spPr bwMode="auto">
          <a:xfrm>
            <a:off x="3299072" y="2761183"/>
            <a:ext cx="264816"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1</a:t>
            </a:r>
            <a:endParaRPr lang="en-GB" sz="1400" dirty="0">
              <a:solidFill>
                <a:schemeClr val="tx1"/>
              </a:solidFill>
              <a:latin typeface="+mn-lt"/>
              <a:cs typeface="Arial" charset="0"/>
            </a:endParaRPr>
          </a:p>
        </p:txBody>
      </p:sp>
      <p:sp>
        <p:nvSpPr>
          <p:cNvPr id="76" name="Rectangle 122"/>
          <p:cNvSpPr>
            <a:spLocks noChangeArrowheads="1"/>
          </p:cNvSpPr>
          <p:nvPr/>
        </p:nvSpPr>
        <p:spPr bwMode="auto">
          <a:xfrm>
            <a:off x="3677592" y="2761183"/>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2</a:t>
            </a:r>
            <a:endParaRPr lang="en-GB" sz="1400" dirty="0">
              <a:solidFill>
                <a:schemeClr val="tx1"/>
              </a:solidFill>
              <a:latin typeface="+mn-lt"/>
              <a:cs typeface="Arial" charset="0"/>
            </a:endParaRPr>
          </a:p>
        </p:txBody>
      </p:sp>
      <p:sp>
        <p:nvSpPr>
          <p:cNvPr id="77" name="Rectangle 122"/>
          <p:cNvSpPr>
            <a:spLocks noChangeArrowheads="1"/>
          </p:cNvSpPr>
          <p:nvPr/>
        </p:nvSpPr>
        <p:spPr bwMode="auto">
          <a:xfrm>
            <a:off x="4085955" y="2761183"/>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3</a:t>
            </a:r>
            <a:endParaRPr lang="en-GB" sz="1400" dirty="0">
              <a:solidFill>
                <a:schemeClr val="tx1"/>
              </a:solidFill>
              <a:latin typeface="+mn-lt"/>
              <a:cs typeface="Arial" charset="0"/>
            </a:endParaRPr>
          </a:p>
        </p:txBody>
      </p:sp>
      <p:sp>
        <p:nvSpPr>
          <p:cNvPr id="78" name="Rectangle 122"/>
          <p:cNvSpPr>
            <a:spLocks noChangeArrowheads="1"/>
          </p:cNvSpPr>
          <p:nvPr/>
        </p:nvSpPr>
        <p:spPr bwMode="auto">
          <a:xfrm>
            <a:off x="4419103" y="2768601"/>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4</a:t>
            </a:r>
            <a:endParaRPr lang="en-GB" sz="1400" dirty="0">
              <a:solidFill>
                <a:schemeClr val="tx1"/>
              </a:solidFill>
              <a:latin typeface="+mn-lt"/>
              <a:cs typeface="Arial" charset="0"/>
            </a:endParaRPr>
          </a:p>
        </p:txBody>
      </p:sp>
      <p:sp>
        <p:nvSpPr>
          <p:cNvPr id="79" name="Rectangle 122"/>
          <p:cNvSpPr>
            <a:spLocks noChangeArrowheads="1"/>
          </p:cNvSpPr>
          <p:nvPr/>
        </p:nvSpPr>
        <p:spPr bwMode="auto">
          <a:xfrm>
            <a:off x="4818429" y="2755892"/>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5</a:t>
            </a:r>
            <a:endParaRPr lang="en-GB" sz="1400" dirty="0">
              <a:solidFill>
                <a:schemeClr val="tx1"/>
              </a:solidFill>
              <a:latin typeface="+mn-lt"/>
              <a:cs typeface="Arial" charset="0"/>
            </a:endParaRPr>
          </a:p>
        </p:txBody>
      </p:sp>
      <p:sp>
        <p:nvSpPr>
          <p:cNvPr id="80" name="Rectangle 122"/>
          <p:cNvSpPr>
            <a:spLocks noChangeArrowheads="1"/>
          </p:cNvSpPr>
          <p:nvPr/>
        </p:nvSpPr>
        <p:spPr bwMode="auto">
          <a:xfrm>
            <a:off x="5226792" y="2754549"/>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6</a:t>
            </a:r>
            <a:endParaRPr lang="en-GB" sz="1400" dirty="0">
              <a:solidFill>
                <a:schemeClr val="tx1"/>
              </a:solidFill>
              <a:latin typeface="+mn-lt"/>
              <a:cs typeface="Arial" charset="0"/>
            </a:endParaRPr>
          </a:p>
        </p:txBody>
      </p:sp>
      <p:sp>
        <p:nvSpPr>
          <p:cNvPr id="81" name="Rectangle 122"/>
          <p:cNvSpPr>
            <a:spLocks noChangeArrowheads="1"/>
          </p:cNvSpPr>
          <p:nvPr/>
        </p:nvSpPr>
        <p:spPr bwMode="auto">
          <a:xfrm>
            <a:off x="5598816" y="2754548"/>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7</a:t>
            </a:r>
            <a:endParaRPr lang="en-GB" sz="1400" dirty="0">
              <a:solidFill>
                <a:schemeClr val="tx1"/>
              </a:solidFill>
              <a:latin typeface="+mn-lt"/>
              <a:cs typeface="Arial" charset="0"/>
            </a:endParaRPr>
          </a:p>
        </p:txBody>
      </p:sp>
      <p:sp>
        <p:nvSpPr>
          <p:cNvPr id="82" name="Rectangle 122"/>
          <p:cNvSpPr>
            <a:spLocks noChangeArrowheads="1"/>
          </p:cNvSpPr>
          <p:nvPr/>
        </p:nvSpPr>
        <p:spPr bwMode="auto">
          <a:xfrm>
            <a:off x="5940940" y="2755490"/>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8</a:t>
            </a:r>
            <a:endParaRPr lang="en-GB" sz="1400" dirty="0">
              <a:solidFill>
                <a:schemeClr val="tx1"/>
              </a:solidFill>
              <a:latin typeface="+mn-lt"/>
              <a:cs typeface="Arial" charset="0"/>
            </a:endParaRPr>
          </a:p>
        </p:txBody>
      </p:sp>
      <p:sp>
        <p:nvSpPr>
          <p:cNvPr id="83" name="Rectangle 122"/>
          <p:cNvSpPr>
            <a:spLocks noChangeArrowheads="1"/>
          </p:cNvSpPr>
          <p:nvPr/>
        </p:nvSpPr>
        <p:spPr bwMode="auto">
          <a:xfrm>
            <a:off x="2786314" y="2740568"/>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0</a:t>
            </a:r>
            <a:endParaRPr lang="en-GB" sz="1400" dirty="0">
              <a:solidFill>
                <a:schemeClr val="tx1"/>
              </a:solidFill>
              <a:latin typeface="+mn-lt"/>
              <a:cs typeface="Arial" charset="0"/>
            </a:endParaRPr>
          </a:p>
        </p:txBody>
      </p:sp>
      <p:sp>
        <p:nvSpPr>
          <p:cNvPr id="84" name="Rectangle 122"/>
          <p:cNvSpPr>
            <a:spLocks noChangeArrowheads="1"/>
          </p:cNvSpPr>
          <p:nvPr/>
        </p:nvSpPr>
        <p:spPr bwMode="auto">
          <a:xfrm>
            <a:off x="2799740" y="2247901"/>
            <a:ext cx="264816"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1</a:t>
            </a:r>
            <a:endParaRPr lang="en-GB" sz="1400" dirty="0">
              <a:solidFill>
                <a:schemeClr val="tx1"/>
              </a:solidFill>
              <a:latin typeface="+mn-lt"/>
              <a:cs typeface="Arial" charset="0"/>
            </a:endParaRPr>
          </a:p>
        </p:txBody>
      </p:sp>
      <p:sp>
        <p:nvSpPr>
          <p:cNvPr id="85" name="Rectangle 122"/>
          <p:cNvSpPr>
            <a:spLocks noChangeArrowheads="1"/>
          </p:cNvSpPr>
          <p:nvPr/>
        </p:nvSpPr>
        <p:spPr bwMode="auto">
          <a:xfrm>
            <a:off x="2783184" y="1883934"/>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2</a:t>
            </a:r>
            <a:endParaRPr lang="en-GB" sz="1400" dirty="0">
              <a:solidFill>
                <a:schemeClr val="tx1"/>
              </a:solidFill>
              <a:latin typeface="+mn-lt"/>
              <a:cs typeface="Arial" charset="0"/>
            </a:endParaRPr>
          </a:p>
        </p:txBody>
      </p:sp>
      <p:sp>
        <p:nvSpPr>
          <p:cNvPr id="86" name="Rectangle 122"/>
          <p:cNvSpPr>
            <a:spLocks noChangeArrowheads="1"/>
          </p:cNvSpPr>
          <p:nvPr/>
        </p:nvSpPr>
        <p:spPr bwMode="auto">
          <a:xfrm>
            <a:off x="2783184" y="1466549"/>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3</a:t>
            </a:r>
            <a:endParaRPr lang="en-GB" sz="1400" dirty="0">
              <a:solidFill>
                <a:schemeClr val="tx1"/>
              </a:solidFill>
              <a:latin typeface="+mn-lt"/>
              <a:cs typeface="Arial" charset="0"/>
            </a:endParaRPr>
          </a:p>
        </p:txBody>
      </p:sp>
      <p:sp>
        <p:nvSpPr>
          <p:cNvPr id="87" name="Rectangle 122"/>
          <p:cNvSpPr>
            <a:spLocks noChangeArrowheads="1"/>
          </p:cNvSpPr>
          <p:nvPr/>
        </p:nvSpPr>
        <p:spPr bwMode="auto">
          <a:xfrm>
            <a:off x="2780439" y="1082382"/>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4</a:t>
            </a:r>
            <a:endParaRPr lang="en-GB" sz="1400" dirty="0">
              <a:solidFill>
                <a:schemeClr val="tx1"/>
              </a:solidFill>
              <a:latin typeface="+mn-lt"/>
              <a:cs typeface="Arial" charset="0"/>
            </a:endParaRPr>
          </a:p>
        </p:txBody>
      </p:sp>
      <p:sp>
        <p:nvSpPr>
          <p:cNvPr id="88" name="Rectangle 122"/>
          <p:cNvSpPr>
            <a:spLocks noChangeArrowheads="1"/>
          </p:cNvSpPr>
          <p:nvPr/>
        </p:nvSpPr>
        <p:spPr bwMode="auto">
          <a:xfrm>
            <a:off x="2779982" y="781046"/>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5</a:t>
            </a:r>
            <a:endParaRPr lang="en-GB" sz="1400" dirty="0">
              <a:solidFill>
                <a:schemeClr val="tx1"/>
              </a:solidFill>
              <a:latin typeface="+mn-lt"/>
              <a:cs typeface="Arial" charset="0"/>
            </a:endParaRPr>
          </a:p>
        </p:txBody>
      </p:sp>
      <p:cxnSp>
        <p:nvCxnSpPr>
          <p:cNvPr id="89" name="Straight Arrow Connector 88"/>
          <p:cNvCxnSpPr/>
          <p:nvPr/>
        </p:nvCxnSpPr>
        <p:spPr>
          <a:xfrm>
            <a:off x="2899695" y="2754087"/>
            <a:ext cx="3472505" cy="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3048000" y="597181"/>
            <a:ext cx="0" cy="23398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Rectangle 90">
            <a:hlinkClick r:id="rId3"/>
            <a:extLst>
              <a:ext uri="{FF2B5EF4-FFF2-40B4-BE49-F238E27FC236}">
                <a16:creationId xmlns:a16="http://schemas.microsoft.com/office/drawing/2014/main" id="{EE101E5F-42B3-4451-AC9B-81B583E4BF79}"/>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92" name="Rectangle 91">
            <a:hlinkClick r:id="rId3"/>
            <a:extLst>
              <a:ext uri="{FF2B5EF4-FFF2-40B4-BE49-F238E27FC236}">
                <a16:creationId xmlns:a16="http://schemas.microsoft.com/office/drawing/2014/main" id="{BC1D7AD5-B964-435E-8205-88B2C68C7C39}"/>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5153395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07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1000"/>
                                        <p:tgtEl>
                                          <p:spTgt spid="8"/>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4078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40790"/>
                                        </p:tgtEl>
                                        <p:attrNameLst>
                                          <p:attrName>style.visibility</p:attrName>
                                        </p:attrNameLst>
                                      </p:cBhvr>
                                      <p:to>
                                        <p:strVal val="visible"/>
                                      </p:to>
                                    </p:set>
                                  </p:childTnLst>
                                </p:cTn>
                              </p:par>
                            </p:childTnLst>
                          </p:cTn>
                        </p:par>
                        <p:par>
                          <p:cTn id="28" fill="hold" nodeType="afterGroup">
                            <p:stCondLst>
                              <p:cond delay="0"/>
                            </p:stCondLst>
                            <p:childTnLst>
                              <p:par>
                                <p:cTn id="29" presetID="22" presetClass="entr" presetSubtype="2" fill="hold" nodeType="afterEffect">
                                  <p:stCondLst>
                                    <p:cond delay="0"/>
                                  </p:stCondLst>
                                  <p:childTnLst>
                                    <p:set>
                                      <p:cBhvr>
                                        <p:cTn id="30" dur="1" fill="hold">
                                          <p:stCondLst>
                                            <p:cond delay="0"/>
                                          </p:stCondLst>
                                        </p:cTn>
                                        <p:tgtEl>
                                          <p:spTgt spid="540791"/>
                                        </p:tgtEl>
                                        <p:attrNameLst>
                                          <p:attrName>style.visibility</p:attrName>
                                        </p:attrNameLst>
                                      </p:cBhvr>
                                      <p:to>
                                        <p:strVal val="visible"/>
                                      </p:to>
                                    </p:set>
                                    <p:animEffect transition="in" filter="wipe(right)">
                                      <p:cBhvr>
                                        <p:cTn id="31" dur="500"/>
                                        <p:tgtEl>
                                          <p:spTgt spid="54079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40792"/>
                                        </p:tgtEl>
                                        <p:attrNameLst>
                                          <p:attrName>style.visibility</p:attrName>
                                        </p:attrNameLst>
                                      </p:cBhvr>
                                      <p:to>
                                        <p:strVal val="visible"/>
                                      </p:to>
                                    </p:set>
                                  </p:childTnLst>
                                </p:cTn>
                              </p:par>
                            </p:childTnLst>
                          </p:cTn>
                        </p:par>
                        <p:par>
                          <p:cTn id="36" fill="hold" nodeType="afterGroup">
                            <p:stCondLst>
                              <p:cond delay="0"/>
                            </p:stCondLst>
                            <p:childTnLst>
                              <p:par>
                                <p:cTn id="37" presetID="22" presetClass="entr" presetSubtype="2" fill="hold" nodeType="afterEffect">
                                  <p:stCondLst>
                                    <p:cond delay="0"/>
                                  </p:stCondLst>
                                  <p:childTnLst>
                                    <p:set>
                                      <p:cBhvr>
                                        <p:cTn id="38" dur="1" fill="hold">
                                          <p:stCondLst>
                                            <p:cond delay="0"/>
                                          </p:stCondLst>
                                        </p:cTn>
                                        <p:tgtEl>
                                          <p:spTgt spid="540795"/>
                                        </p:tgtEl>
                                        <p:attrNameLst>
                                          <p:attrName>style.visibility</p:attrName>
                                        </p:attrNameLst>
                                      </p:cBhvr>
                                      <p:to>
                                        <p:strVal val="visible"/>
                                      </p:to>
                                    </p:set>
                                    <p:animEffect transition="in" filter="wipe(right)">
                                      <p:cBhvr>
                                        <p:cTn id="39" dur="500"/>
                                        <p:tgtEl>
                                          <p:spTgt spid="540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723" grpId="0"/>
      <p:bldP spid="540782" grpId="0"/>
      <p:bldP spid="540790" grpId="0" animBg="1"/>
      <p:bldP spid="54079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idx="4294967295"/>
          </p:nvPr>
        </p:nvSpPr>
        <p:spPr>
          <a:xfrm>
            <a:off x="0" y="-26988"/>
            <a:ext cx="7772400" cy="609601"/>
          </a:xfrm>
          <a:noFill/>
        </p:spPr>
        <p:txBody>
          <a:bodyPr/>
          <a:lstStyle/>
          <a:p>
            <a:r>
              <a:rPr lang="en-GB" sz="2800" dirty="0">
                <a:solidFill>
                  <a:srgbClr val="5B0091"/>
                </a:solidFill>
              </a:rPr>
              <a:t>Representing vectors</a:t>
            </a:r>
            <a:endParaRPr lang="en-GB" sz="2800" dirty="0"/>
          </a:p>
        </p:txBody>
      </p:sp>
      <p:grpSp>
        <p:nvGrpSpPr>
          <p:cNvPr id="18435" name="Group 5"/>
          <p:cNvGrpSpPr>
            <a:grpSpLocks/>
          </p:cNvGrpSpPr>
          <p:nvPr/>
        </p:nvGrpSpPr>
        <p:grpSpPr bwMode="auto">
          <a:xfrm>
            <a:off x="3048000" y="813672"/>
            <a:ext cx="3048000" cy="1909762"/>
            <a:chOff x="1920" y="1632"/>
            <a:chExt cx="1920" cy="1203"/>
          </a:xfrm>
        </p:grpSpPr>
        <p:grpSp>
          <p:nvGrpSpPr>
            <p:cNvPr id="18462" name="Group 6"/>
            <p:cNvGrpSpPr>
              <a:grpSpLocks/>
            </p:cNvGrpSpPr>
            <p:nvPr/>
          </p:nvGrpSpPr>
          <p:grpSpPr bwMode="auto">
            <a:xfrm>
              <a:off x="1920" y="1635"/>
              <a:ext cx="1920" cy="1200"/>
              <a:chOff x="1488" y="1584"/>
              <a:chExt cx="1920" cy="1200"/>
            </a:xfrm>
          </p:grpSpPr>
          <p:sp>
            <p:nvSpPr>
              <p:cNvPr id="16421" name="Rectangle 7"/>
              <p:cNvSpPr>
                <a:spLocks noChangeArrowheads="1"/>
              </p:cNvSpPr>
              <p:nvPr/>
            </p:nvSpPr>
            <p:spPr bwMode="auto">
              <a:xfrm>
                <a:off x="148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2" name="Rectangle 8"/>
              <p:cNvSpPr>
                <a:spLocks noChangeArrowheads="1"/>
              </p:cNvSpPr>
              <p:nvPr/>
            </p:nvSpPr>
            <p:spPr bwMode="auto">
              <a:xfrm>
                <a:off x="172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3" name="Rectangle 9"/>
              <p:cNvSpPr>
                <a:spLocks noChangeArrowheads="1"/>
              </p:cNvSpPr>
              <p:nvPr/>
            </p:nvSpPr>
            <p:spPr bwMode="auto">
              <a:xfrm>
                <a:off x="148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4" name="Rectangle 10"/>
              <p:cNvSpPr>
                <a:spLocks noChangeArrowheads="1"/>
              </p:cNvSpPr>
              <p:nvPr/>
            </p:nvSpPr>
            <p:spPr bwMode="auto">
              <a:xfrm>
                <a:off x="172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5" name="Rectangle 11"/>
              <p:cNvSpPr>
                <a:spLocks noChangeArrowheads="1"/>
              </p:cNvSpPr>
              <p:nvPr/>
            </p:nvSpPr>
            <p:spPr bwMode="auto">
              <a:xfrm>
                <a:off x="196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6" name="Rectangle 12"/>
              <p:cNvSpPr>
                <a:spLocks noChangeArrowheads="1"/>
              </p:cNvSpPr>
              <p:nvPr/>
            </p:nvSpPr>
            <p:spPr bwMode="auto">
              <a:xfrm>
                <a:off x="220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7" name="Rectangle 13"/>
              <p:cNvSpPr>
                <a:spLocks noChangeArrowheads="1"/>
              </p:cNvSpPr>
              <p:nvPr/>
            </p:nvSpPr>
            <p:spPr bwMode="auto">
              <a:xfrm>
                <a:off x="196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8" name="Rectangle 14"/>
              <p:cNvSpPr>
                <a:spLocks noChangeArrowheads="1"/>
              </p:cNvSpPr>
              <p:nvPr/>
            </p:nvSpPr>
            <p:spPr bwMode="auto">
              <a:xfrm>
                <a:off x="220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29" name="Rectangle 15"/>
              <p:cNvSpPr>
                <a:spLocks noChangeArrowheads="1"/>
              </p:cNvSpPr>
              <p:nvPr/>
            </p:nvSpPr>
            <p:spPr bwMode="auto">
              <a:xfrm>
                <a:off x="148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0" name="Rectangle 16"/>
              <p:cNvSpPr>
                <a:spLocks noChangeArrowheads="1"/>
              </p:cNvSpPr>
              <p:nvPr/>
            </p:nvSpPr>
            <p:spPr bwMode="auto">
              <a:xfrm>
                <a:off x="172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1" name="Rectangle 17"/>
              <p:cNvSpPr>
                <a:spLocks noChangeArrowheads="1"/>
              </p:cNvSpPr>
              <p:nvPr/>
            </p:nvSpPr>
            <p:spPr bwMode="auto">
              <a:xfrm>
                <a:off x="148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2" name="Rectangle 18"/>
              <p:cNvSpPr>
                <a:spLocks noChangeArrowheads="1"/>
              </p:cNvSpPr>
              <p:nvPr/>
            </p:nvSpPr>
            <p:spPr bwMode="auto">
              <a:xfrm>
                <a:off x="172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3" name="Rectangle 19"/>
              <p:cNvSpPr>
                <a:spLocks noChangeArrowheads="1"/>
              </p:cNvSpPr>
              <p:nvPr/>
            </p:nvSpPr>
            <p:spPr bwMode="auto">
              <a:xfrm>
                <a:off x="196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4" name="Rectangle 20"/>
              <p:cNvSpPr>
                <a:spLocks noChangeArrowheads="1"/>
              </p:cNvSpPr>
              <p:nvPr/>
            </p:nvSpPr>
            <p:spPr bwMode="auto">
              <a:xfrm>
                <a:off x="220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5" name="Rectangle 21"/>
              <p:cNvSpPr>
                <a:spLocks noChangeArrowheads="1"/>
              </p:cNvSpPr>
              <p:nvPr/>
            </p:nvSpPr>
            <p:spPr bwMode="auto">
              <a:xfrm>
                <a:off x="196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6" name="Rectangle 22"/>
              <p:cNvSpPr>
                <a:spLocks noChangeArrowheads="1"/>
              </p:cNvSpPr>
              <p:nvPr/>
            </p:nvSpPr>
            <p:spPr bwMode="auto">
              <a:xfrm>
                <a:off x="220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7" name="Rectangle 23"/>
              <p:cNvSpPr>
                <a:spLocks noChangeArrowheads="1"/>
              </p:cNvSpPr>
              <p:nvPr/>
            </p:nvSpPr>
            <p:spPr bwMode="auto">
              <a:xfrm>
                <a:off x="244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8" name="Rectangle 24"/>
              <p:cNvSpPr>
                <a:spLocks noChangeArrowheads="1"/>
              </p:cNvSpPr>
              <p:nvPr/>
            </p:nvSpPr>
            <p:spPr bwMode="auto">
              <a:xfrm>
                <a:off x="268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39" name="Rectangle 25"/>
              <p:cNvSpPr>
                <a:spLocks noChangeArrowheads="1"/>
              </p:cNvSpPr>
              <p:nvPr/>
            </p:nvSpPr>
            <p:spPr bwMode="auto">
              <a:xfrm>
                <a:off x="244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0" name="Rectangle 26"/>
              <p:cNvSpPr>
                <a:spLocks noChangeArrowheads="1"/>
              </p:cNvSpPr>
              <p:nvPr/>
            </p:nvSpPr>
            <p:spPr bwMode="auto">
              <a:xfrm>
                <a:off x="268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1" name="Rectangle 27"/>
              <p:cNvSpPr>
                <a:spLocks noChangeArrowheads="1"/>
              </p:cNvSpPr>
              <p:nvPr/>
            </p:nvSpPr>
            <p:spPr bwMode="auto">
              <a:xfrm>
                <a:off x="292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2" name="Rectangle 28"/>
              <p:cNvSpPr>
                <a:spLocks noChangeArrowheads="1"/>
              </p:cNvSpPr>
              <p:nvPr/>
            </p:nvSpPr>
            <p:spPr bwMode="auto">
              <a:xfrm>
                <a:off x="3168" y="158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3" name="Rectangle 29"/>
              <p:cNvSpPr>
                <a:spLocks noChangeArrowheads="1"/>
              </p:cNvSpPr>
              <p:nvPr/>
            </p:nvSpPr>
            <p:spPr bwMode="auto">
              <a:xfrm>
                <a:off x="292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4" name="Rectangle 30"/>
              <p:cNvSpPr>
                <a:spLocks noChangeArrowheads="1"/>
              </p:cNvSpPr>
              <p:nvPr/>
            </p:nvSpPr>
            <p:spPr bwMode="auto">
              <a:xfrm>
                <a:off x="3168" y="182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5" name="Rectangle 31"/>
              <p:cNvSpPr>
                <a:spLocks noChangeArrowheads="1"/>
              </p:cNvSpPr>
              <p:nvPr/>
            </p:nvSpPr>
            <p:spPr bwMode="auto">
              <a:xfrm>
                <a:off x="244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6" name="Rectangle 32"/>
              <p:cNvSpPr>
                <a:spLocks noChangeArrowheads="1"/>
              </p:cNvSpPr>
              <p:nvPr/>
            </p:nvSpPr>
            <p:spPr bwMode="auto">
              <a:xfrm>
                <a:off x="268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7" name="Rectangle 33"/>
              <p:cNvSpPr>
                <a:spLocks noChangeArrowheads="1"/>
              </p:cNvSpPr>
              <p:nvPr/>
            </p:nvSpPr>
            <p:spPr bwMode="auto">
              <a:xfrm>
                <a:off x="244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8" name="Rectangle 34"/>
              <p:cNvSpPr>
                <a:spLocks noChangeArrowheads="1"/>
              </p:cNvSpPr>
              <p:nvPr/>
            </p:nvSpPr>
            <p:spPr bwMode="auto">
              <a:xfrm>
                <a:off x="268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49" name="Rectangle 35"/>
              <p:cNvSpPr>
                <a:spLocks noChangeArrowheads="1"/>
              </p:cNvSpPr>
              <p:nvPr/>
            </p:nvSpPr>
            <p:spPr bwMode="auto">
              <a:xfrm>
                <a:off x="292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0" name="Rectangle 36"/>
              <p:cNvSpPr>
                <a:spLocks noChangeArrowheads="1"/>
              </p:cNvSpPr>
              <p:nvPr/>
            </p:nvSpPr>
            <p:spPr bwMode="auto">
              <a:xfrm>
                <a:off x="3168" y="206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1" name="Rectangle 37"/>
              <p:cNvSpPr>
                <a:spLocks noChangeArrowheads="1"/>
              </p:cNvSpPr>
              <p:nvPr/>
            </p:nvSpPr>
            <p:spPr bwMode="auto">
              <a:xfrm>
                <a:off x="292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2" name="Rectangle 38"/>
              <p:cNvSpPr>
                <a:spLocks noChangeArrowheads="1"/>
              </p:cNvSpPr>
              <p:nvPr/>
            </p:nvSpPr>
            <p:spPr bwMode="auto">
              <a:xfrm>
                <a:off x="3168" y="230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3" name="Rectangle 39"/>
              <p:cNvSpPr>
                <a:spLocks noChangeArrowheads="1"/>
              </p:cNvSpPr>
              <p:nvPr/>
            </p:nvSpPr>
            <p:spPr bwMode="auto">
              <a:xfrm>
                <a:off x="148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4" name="Rectangle 40"/>
              <p:cNvSpPr>
                <a:spLocks noChangeArrowheads="1"/>
              </p:cNvSpPr>
              <p:nvPr/>
            </p:nvSpPr>
            <p:spPr bwMode="auto">
              <a:xfrm>
                <a:off x="172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5" name="Rectangle 41"/>
              <p:cNvSpPr>
                <a:spLocks noChangeArrowheads="1"/>
              </p:cNvSpPr>
              <p:nvPr/>
            </p:nvSpPr>
            <p:spPr bwMode="auto">
              <a:xfrm>
                <a:off x="196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6" name="Rectangle 42"/>
              <p:cNvSpPr>
                <a:spLocks noChangeArrowheads="1"/>
              </p:cNvSpPr>
              <p:nvPr/>
            </p:nvSpPr>
            <p:spPr bwMode="auto">
              <a:xfrm>
                <a:off x="220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7" name="Rectangle 43"/>
              <p:cNvSpPr>
                <a:spLocks noChangeArrowheads="1"/>
              </p:cNvSpPr>
              <p:nvPr/>
            </p:nvSpPr>
            <p:spPr bwMode="auto">
              <a:xfrm>
                <a:off x="244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8" name="Rectangle 44"/>
              <p:cNvSpPr>
                <a:spLocks noChangeArrowheads="1"/>
              </p:cNvSpPr>
              <p:nvPr/>
            </p:nvSpPr>
            <p:spPr bwMode="auto">
              <a:xfrm>
                <a:off x="268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59" name="Rectangle 45"/>
              <p:cNvSpPr>
                <a:spLocks noChangeArrowheads="1"/>
              </p:cNvSpPr>
              <p:nvPr/>
            </p:nvSpPr>
            <p:spPr bwMode="auto">
              <a:xfrm>
                <a:off x="292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sp>
            <p:nvSpPr>
              <p:cNvPr id="16460" name="Rectangle 46"/>
              <p:cNvSpPr>
                <a:spLocks noChangeArrowheads="1"/>
              </p:cNvSpPr>
              <p:nvPr/>
            </p:nvSpPr>
            <p:spPr bwMode="auto">
              <a:xfrm>
                <a:off x="3168" y="2544"/>
                <a:ext cx="240" cy="240"/>
              </a:xfrm>
              <a:prstGeom prst="rect">
                <a:avLst/>
              </a:prstGeom>
              <a:solidFill>
                <a:schemeClr val="bg1"/>
              </a:solidFill>
              <a:ln w="9525">
                <a:solidFill>
                  <a:srgbClr val="89C4FF"/>
                </a:solidFill>
                <a:miter lim="800000"/>
                <a:headEnd/>
                <a:tailEnd/>
              </a:ln>
            </p:spPr>
            <p:txBody>
              <a:bodyPr wrap="none" anchor="ctr"/>
              <a:lstStyle/>
              <a:p>
                <a:pPr>
                  <a:defRPr/>
                </a:pPr>
                <a:endParaRPr lang="en-US">
                  <a:latin typeface="+mn-lt"/>
                  <a:cs typeface="Arial" charset="0"/>
                </a:endParaRPr>
              </a:p>
            </p:txBody>
          </p:sp>
        </p:grpSp>
        <p:sp>
          <p:nvSpPr>
            <p:cNvPr id="16417" name="Line 47"/>
            <p:cNvSpPr>
              <a:spLocks noChangeShapeType="1"/>
            </p:cNvSpPr>
            <p:nvPr/>
          </p:nvSpPr>
          <p:spPr bwMode="auto">
            <a:xfrm flipV="1">
              <a:off x="2160" y="1875"/>
              <a:ext cx="1440" cy="720"/>
            </a:xfrm>
            <a:prstGeom prst="line">
              <a:avLst/>
            </a:prstGeom>
            <a:noFill/>
            <a:ln w="28575">
              <a:solidFill>
                <a:schemeClr val="tx1"/>
              </a:solidFill>
              <a:round/>
              <a:headEnd/>
              <a:tailEnd/>
            </a:ln>
          </p:spPr>
          <p:txBody>
            <a:bodyPr/>
            <a:lstStyle/>
            <a:p>
              <a:pPr>
                <a:defRPr/>
              </a:pPr>
              <a:endParaRPr lang="en-GB">
                <a:latin typeface="+mn-lt"/>
                <a:cs typeface="Arial" charset="0"/>
              </a:endParaRPr>
            </a:p>
          </p:txBody>
        </p:sp>
        <p:sp>
          <p:nvSpPr>
            <p:cNvPr id="16418" name="Line 48"/>
            <p:cNvSpPr>
              <a:spLocks noChangeShapeType="1"/>
            </p:cNvSpPr>
            <p:nvPr/>
          </p:nvSpPr>
          <p:spPr bwMode="auto">
            <a:xfrm flipV="1">
              <a:off x="2832" y="2211"/>
              <a:ext cx="96" cy="48"/>
            </a:xfrm>
            <a:prstGeom prst="line">
              <a:avLst/>
            </a:prstGeom>
            <a:noFill/>
            <a:ln w="28575">
              <a:solidFill>
                <a:schemeClr val="tx1"/>
              </a:solidFill>
              <a:round/>
              <a:headEnd/>
              <a:tailEnd type="arrow" w="med" len="med"/>
            </a:ln>
          </p:spPr>
          <p:txBody>
            <a:bodyPr/>
            <a:lstStyle/>
            <a:p>
              <a:pPr>
                <a:defRPr/>
              </a:pPr>
              <a:endParaRPr lang="en-GB">
                <a:latin typeface="+mn-lt"/>
                <a:cs typeface="Arial" charset="0"/>
              </a:endParaRPr>
            </a:p>
          </p:txBody>
        </p:sp>
        <p:sp>
          <p:nvSpPr>
            <p:cNvPr id="16419" name="Text Box 49"/>
            <p:cNvSpPr txBox="1">
              <a:spLocks noChangeArrowheads="1"/>
            </p:cNvSpPr>
            <p:nvPr/>
          </p:nvSpPr>
          <p:spPr bwMode="auto">
            <a:xfrm>
              <a:off x="1926" y="2515"/>
              <a:ext cx="258" cy="291"/>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A</a:t>
              </a:r>
            </a:p>
          </p:txBody>
        </p:sp>
        <p:sp>
          <p:nvSpPr>
            <p:cNvPr id="16420" name="Text Box 50"/>
            <p:cNvSpPr txBox="1">
              <a:spLocks noChangeArrowheads="1"/>
            </p:cNvSpPr>
            <p:nvPr/>
          </p:nvSpPr>
          <p:spPr bwMode="auto">
            <a:xfrm>
              <a:off x="3568" y="1632"/>
              <a:ext cx="244" cy="288"/>
            </a:xfrm>
            <a:prstGeom prst="rect">
              <a:avLst/>
            </a:prstGeom>
            <a:noFill/>
            <a:ln w="9525">
              <a:noFill/>
              <a:miter lim="800000"/>
              <a:headEnd/>
              <a:tailEnd/>
            </a:ln>
          </p:spPr>
          <p:txBody>
            <a:bodyPr wrap="none">
              <a:spAutoFit/>
            </a:bodyPr>
            <a:lstStyle/>
            <a:p>
              <a:pPr eaLnBrk="0" hangingPunct="0">
                <a:defRPr/>
              </a:pPr>
              <a:r>
                <a:rPr lang="en-GB">
                  <a:latin typeface="+mn-lt"/>
                  <a:cs typeface="Arial" charset="0"/>
                </a:rPr>
                <a:t>B</a:t>
              </a:r>
            </a:p>
          </p:txBody>
        </p:sp>
      </p:grpSp>
      <p:sp>
        <p:nvSpPr>
          <p:cNvPr id="540723" name="Text Box 51"/>
          <p:cNvSpPr txBox="1">
            <a:spLocks noChangeArrowheads="1"/>
          </p:cNvSpPr>
          <p:nvPr/>
        </p:nvSpPr>
        <p:spPr bwMode="auto">
          <a:xfrm>
            <a:off x="288925" y="3246809"/>
            <a:ext cx="8675688" cy="461665"/>
          </a:xfrm>
          <a:prstGeom prst="rect">
            <a:avLst/>
          </a:prstGeom>
          <a:noFill/>
          <a:ln w="9525">
            <a:noFill/>
            <a:miter lim="800000"/>
            <a:headEnd/>
            <a:tailEnd/>
          </a:ln>
        </p:spPr>
        <p:txBody>
          <a:bodyPr>
            <a:spAutoFit/>
          </a:bodyPr>
          <a:lstStyle/>
          <a:p>
            <a:pPr eaLnBrk="0" hangingPunct="0">
              <a:defRPr/>
            </a:pPr>
            <a:r>
              <a:rPr lang="en-US" dirty="0">
                <a:latin typeface="+mn-lt"/>
                <a:cs typeface="Arial" charset="0"/>
              </a:rPr>
              <a:t>The vector can be represented in </a:t>
            </a:r>
            <a:r>
              <a:rPr lang="en-US" b="1" dirty="0">
                <a:solidFill>
                  <a:srgbClr val="FF6600"/>
                </a:solidFill>
                <a:latin typeface="+mn-lt"/>
                <a:cs typeface="Arial" charset="0"/>
              </a:rPr>
              <a:t>unit vector form.</a:t>
            </a:r>
            <a:endParaRPr lang="en-GB" b="1" dirty="0">
              <a:solidFill>
                <a:srgbClr val="FF6600"/>
              </a:solidFill>
              <a:latin typeface="+mn-lt"/>
              <a:cs typeface="Arial" charset="0"/>
            </a:endParaRPr>
          </a:p>
        </p:txBody>
      </p:sp>
      <p:sp>
        <p:nvSpPr>
          <p:cNvPr id="540782" name="Text Box 110"/>
          <p:cNvSpPr txBox="1">
            <a:spLocks noChangeArrowheads="1"/>
          </p:cNvSpPr>
          <p:nvPr/>
        </p:nvSpPr>
        <p:spPr bwMode="auto">
          <a:xfrm>
            <a:off x="288925" y="3717032"/>
            <a:ext cx="8531225" cy="830997"/>
          </a:xfrm>
          <a:prstGeom prst="rect">
            <a:avLst/>
          </a:prstGeom>
          <a:noFill/>
          <a:ln w="9525">
            <a:noFill/>
            <a:miter lim="800000"/>
            <a:headEnd/>
            <a:tailEnd/>
          </a:ln>
        </p:spPr>
        <p:txBody>
          <a:bodyPr>
            <a:spAutoFit/>
          </a:bodyPr>
          <a:lstStyle/>
          <a:p>
            <a:pPr eaLnBrk="0" hangingPunct="0">
              <a:defRPr/>
            </a:pPr>
            <a:r>
              <a:rPr lang="en-US" dirty="0">
                <a:latin typeface="+mn-lt"/>
                <a:cs typeface="Arial" charset="0"/>
              </a:rPr>
              <a:t>The unit vector in the direction of </a:t>
            </a:r>
            <a:r>
              <a:rPr lang="en-US" i="1" dirty="0">
                <a:latin typeface="Times New Roman" panose="02020603050405020304" pitchFamily="18" charset="0"/>
                <a:cs typeface="Times New Roman" panose="02020603050405020304" pitchFamily="18" charset="0"/>
              </a:rPr>
              <a:t>x-</a:t>
            </a:r>
            <a:r>
              <a:rPr lang="en-US" dirty="0">
                <a:latin typeface="+mn-lt"/>
                <a:cs typeface="Arial" charset="0"/>
              </a:rPr>
              <a:t>axis is </a:t>
            </a:r>
            <a:r>
              <a:rPr lang="en-US" b="1" dirty="0" err="1">
                <a:solidFill>
                  <a:srgbClr val="FF6600"/>
                </a:solidFill>
                <a:latin typeface="Times New Roman" panose="02020603050405020304" pitchFamily="18" charset="0"/>
                <a:cs typeface="Times New Roman" panose="02020603050405020304" pitchFamily="18" charset="0"/>
              </a:rPr>
              <a:t>i</a:t>
            </a:r>
            <a:r>
              <a:rPr lang="en-US" dirty="0">
                <a:latin typeface="+mn-lt"/>
                <a:cs typeface="Arial" charset="0"/>
              </a:rPr>
              <a:t> and is a vector of length 1 unit in the direction of </a:t>
            </a:r>
            <a:r>
              <a:rPr lang="en-US" i="1" dirty="0">
                <a:latin typeface="Times New Roman" panose="02020603050405020304" pitchFamily="18" charset="0"/>
                <a:cs typeface="Times New Roman" panose="02020603050405020304" pitchFamily="18" charset="0"/>
              </a:rPr>
              <a:t>x</a:t>
            </a:r>
            <a:endParaRPr lang="en-GB" i="1" dirty="0">
              <a:latin typeface="Times New Roman" panose="02020603050405020304" pitchFamily="18" charset="0"/>
              <a:cs typeface="Times New Roman" panose="02020603050405020304" pitchFamily="18" charset="0"/>
            </a:endParaRPr>
          </a:p>
        </p:txBody>
      </p:sp>
      <p:sp>
        <p:nvSpPr>
          <p:cNvPr id="16406" name="Line 105"/>
          <p:cNvSpPr>
            <a:spLocks noChangeShapeType="1"/>
          </p:cNvSpPr>
          <p:nvPr/>
        </p:nvSpPr>
        <p:spPr bwMode="auto">
          <a:xfrm>
            <a:off x="3459132" y="2347478"/>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16404" name="Text Box 121"/>
          <p:cNvSpPr txBox="1">
            <a:spLocks noChangeArrowheads="1"/>
          </p:cNvSpPr>
          <p:nvPr/>
        </p:nvSpPr>
        <p:spPr bwMode="auto">
          <a:xfrm>
            <a:off x="4597398" y="2392422"/>
            <a:ext cx="458780" cy="461665"/>
          </a:xfrm>
          <a:prstGeom prst="rect">
            <a:avLst/>
          </a:prstGeom>
          <a:noFill/>
          <a:ln w="9525">
            <a:noFill/>
            <a:miter lim="800000"/>
            <a:headEnd/>
            <a:tailEnd/>
          </a:ln>
        </p:spPr>
        <p:txBody>
          <a:bodyPr wrap="none">
            <a:spAutoFit/>
          </a:bodyPr>
          <a:lstStyle/>
          <a:p>
            <a:pPr eaLnBrk="0" hangingPunct="0">
              <a:defRPr/>
            </a:pPr>
            <a:r>
              <a:rPr lang="en-US" dirty="0">
                <a:solidFill>
                  <a:srgbClr val="FF6600"/>
                </a:solidFill>
                <a:latin typeface="+mn-lt"/>
                <a:cs typeface="Arial" charset="0"/>
              </a:rPr>
              <a:t>6i</a:t>
            </a:r>
            <a:endParaRPr lang="en-GB" dirty="0">
              <a:solidFill>
                <a:srgbClr val="FF6600"/>
              </a:solidFill>
              <a:latin typeface="+mn-lt"/>
              <a:cs typeface="Arial" charset="0"/>
            </a:endParaRPr>
          </a:p>
        </p:txBody>
      </p:sp>
      <p:sp>
        <p:nvSpPr>
          <p:cNvPr id="16400" name="Text Box 122"/>
          <p:cNvSpPr txBox="1">
            <a:spLocks noChangeArrowheads="1"/>
          </p:cNvSpPr>
          <p:nvPr/>
        </p:nvSpPr>
        <p:spPr bwMode="auto">
          <a:xfrm>
            <a:off x="5911555" y="1506397"/>
            <a:ext cx="495649" cy="461665"/>
          </a:xfrm>
          <a:prstGeom prst="rect">
            <a:avLst/>
          </a:prstGeom>
          <a:noFill/>
          <a:ln w="9525">
            <a:noFill/>
            <a:miter lim="800000"/>
            <a:headEnd/>
            <a:tailEnd/>
          </a:ln>
        </p:spPr>
        <p:txBody>
          <a:bodyPr wrap="none">
            <a:spAutoFit/>
          </a:bodyPr>
          <a:lstStyle/>
          <a:p>
            <a:pPr eaLnBrk="0" hangingPunct="0">
              <a:defRPr/>
            </a:pPr>
            <a:r>
              <a:rPr lang="en-US" dirty="0">
                <a:solidFill>
                  <a:srgbClr val="FF6600"/>
                </a:solidFill>
                <a:latin typeface="+mn-lt"/>
                <a:cs typeface="Arial" charset="0"/>
              </a:rPr>
              <a:t>3j</a:t>
            </a:r>
            <a:endParaRPr lang="en-GB" dirty="0">
              <a:solidFill>
                <a:srgbClr val="FF6600"/>
              </a:solidFill>
              <a:latin typeface="+mn-lt"/>
              <a:cs typeface="Arial" charset="0"/>
            </a:endParaRPr>
          </a:p>
        </p:txBody>
      </p:sp>
      <p:sp>
        <p:nvSpPr>
          <p:cNvPr id="75" name="Rectangle 122"/>
          <p:cNvSpPr>
            <a:spLocks noChangeArrowheads="1"/>
          </p:cNvSpPr>
          <p:nvPr/>
        </p:nvSpPr>
        <p:spPr bwMode="auto">
          <a:xfrm>
            <a:off x="3299072" y="2761183"/>
            <a:ext cx="264816"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1</a:t>
            </a:r>
            <a:endParaRPr lang="en-GB" sz="1400" dirty="0">
              <a:solidFill>
                <a:schemeClr val="tx1"/>
              </a:solidFill>
              <a:latin typeface="+mn-lt"/>
              <a:cs typeface="Arial" charset="0"/>
            </a:endParaRPr>
          </a:p>
        </p:txBody>
      </p:sp>
      <p:sp>
        <p:nvSpPr>
          <p:cNvPr id="76" name="Rectangle 122"/>
          <p:cNvSpPr>
            <a:spLocks noChangeArrowheads="1"/>
          </p:cNvSpPr>
          <p:nvPr/>
        </p:nvSpPr>
        <p:spPr bwMode="auto">
          <a:xfrm>
            <a:off x="3677592" y="2761183"/>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2</a:t>
            </a:r>
            <a:endParaRPr lang="en-GB" sz="1400" dirty="0">
              <a:solidFill>
                <a:schemeClr val="tx1"/>
              </a:solidFill>
              <a:latin typeface="+mn-lt"/>
              <a:cs typeface="Arial" charset="0"/>
            </a:endParaRPr>
          </a:p>
        </p:txBody>
      </p:sp>
      <p:sp>
        <p:nvSpPr>
          <p:cNvPr id="77" name="Rectangle 122"/>
          <p:cNvSpPr>
            <a:spLocks noChangeArrowheads="1"/>
          </p:cNvSpPr>
          <p:nvPr/>
        </p:nvSpPr>
        <p:spPr bwMode="auto">
          <a:xfrm>
            <a:off x="4085955" y="2761183"/>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3</a:t>
            </a:r>
            <a:endParaRPr lang="en-GB" sz="1400" dirty="0">
              <a:solidFill>
                <a:schemeClr val="tx1"/>
              </a:solidFill>
              <a:latin typeface="+mn-lt"/>
              <a:cs typeface="Arial" charset="0"/>
            </a:endParaRPr>
          </a:p>
        </p:txBody>
      </p:sp>
      <p:sp>
        <p:nvSpPr>
          <p:cNvPr id="78" name="Rectangle 122"/>
          <p:cNvSpPr>
            <a:spLocks noChangeArrowheads="1"/>
          </p:cNvSpPr>
          <p:nvPr/>
        </p:nvSpPr>
        <p:spPr bwMode="auto">
          <a:xfrm>
            <a:off x="4419103" y="2768601"/>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4</a:t>
            </a:r>
            <a:endParaRPr lang="en-GB" sz="1400" dirty="0">
              <a:solidFill>
                <a:schemeClr val="tx1"/>
              </a:solidFill>
              <a:latin typeface="+mn-lt"/>
              <a:cs typeface="Arial" charset="0"/>
            </a:endParaRPr>
          </a:p>
        </p:txBody>
      </p:sp>
      <p:sp>
        <p:nvSpPr>
          <p:cNvPr id="79" name="Rectangle 122"/>
          <p:cNvSpPr>
            <a:spLocks noChangeArrowheads="1"/>
          </p:cNvSpPr>
          <p:nvPr/>
        </p:nvSpPr>
        <p:spPr bwMode="auto">
          <a:xfrm>
            <a:off x="4818429" y="2755892"/>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5</a:t>
            </a:r>
            <a:endParaRPr lang="en-GB" sz="1400" dirty="0">
              <a:solidFill>
                <a:schemeClr val="tx1"/>
              </a:solidFill>
              <a:latin typeface="+mn-lt"/>
              <a:cs typeface="Arial" charset="0"/>
            </a:endParaRPr>
          </a:p>
        </p:txBody>
      </p:sp>
      <p:sp>
        <p:nvSpPr>
          <p:cNvPr id="80" name="Rectangle 122"/>
          <p:cNvSpPr>
            <a:spLocks noChangeArrowheads="1"/>
          </p:cNvSpPr>
          <p:nvPr/>
        </p:nvSpPr>
        <p:spPr bwMode="auto">
          <a:xfrm>
            <a:off x="5226792" y="2754549"/>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6</a:t>
            </a:r>
            <a:endParaRPr lang="en-GB" sz="1400" dirty="0">
              <a:solidFill>
                <a:schemeClr val="tx1"/>
              </a:solidFill>
              <a:latin typeface="+mn-lt"/>
              <a:cs typeface="Arial" charset="0"/>
            </a:endParaRPr>
          </a:p>
        </p:txBody>
      </p:sp>
      <p:sp>
        <p:nvSpPr>
          <p:cNvPr id="81" name="Rectangle 122"/>
          <p:cNvSpPr>
            <a:spLocks noChangeArrowheads="1"/>
          </p:cNvSpPr>
          <p:nvPr/>
        </p:nvSpPr>
        <p:spPr bwMode="auto">
          <a:xfrm>
            <a:off x="5598816" y="2754548"/>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7</a:t>
            </a:r>
            <a:endParaRPr lang="en-GB" sz="1400" dirty="0">
              <a:solidFill>
                <a:schemeClr val="tx1"/>
              </a:solidFill>
              <a:latin typeface="+mn-lt"/>
              <a:cs typeface="Arial" charset="0"/>
            </a:endParaRPr>
          </a:p>
        </p:txBody>
      </p:sp>
      <p:sp>
        <p:nvSpPr>
          <p:cNvPr id="82" name="Rectangle 122"/>
          <p:cNvSpPr>
            <a:spLocks noChangeArrowheads="1"/>
          </p:cNvSpPr>
          <p:nvPr/>
        </p:nvSpPr>
        <p:spPr bwMode="auto">
          <a:xfrm>
            <a:off x="5940940" y="2755490"/>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8</a:t>
            </a:r>
            <a:endParaRPr lang="en-GB" sz="1400" dirty="0">
              <a:solidFill>
                <a:schemeClr val="tx1"/>
              </a:solidFill>
              <a:latin typeface="+mn-lt"/>
              <a:cs typeface="Arial" charset="0"/>
            </a:endParaRPr>
          </a:p>
        </p:txBody>
      </p:sp>
      <p:sp>
        <p:nvSpPr>
          <p:cNvPr id="83" name="Rectangle 122"/>
          <p:cNvSpPr>
            <a:spLocks noChangeArrowheads="1"/>
          </p:cNvSpPr>
          <p:nvPr/>
        </p:nvSpPr>
        <p:spPr bwMode="auto">
          <a:xfrm>
            <a:off x="2786314" y="2740568"/>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0</a:t>
            </a:r>
            <a:endParaRPr lang="en-GB" sz="1400" dirty="0">
              <a:solidFill>
                <a:schemeClr val="tx1"/>
              </a:solidFill>
              <a:latin typeface="+mn-lt"/>
              <a:cs typeface="Arial" charset="0"/>
            </a:endParaRPr>
          </a:p>
        </p:txBody>
      </p:sp>
      <p:sp>
        <p:nvSpPr>
          <p:cNvPr id="84" name="Rectangle 122"/>
          <p:cNvSpPr>
            <a:spLocks noChangeArrowheads="1"/>
          </p:cNvSpPr>
          <p:nvPr/>
        </p:nvSpPr>
        <p:spPr bwMode="auto">
          <a:xfrm>
            <a:off x="2799740" y="2247901"/>
            <a:ext cx="264816"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1</a:t>
            </a:r>
            <a:endParaRPr lang="en-GB" sz="1400" dirty="0">
              <a:solidFill>
                <a:schemeClr val="tx1"/>
              </a:solidFill>
              <a:latin typeface="+mn-lt"/>
              <a:cs typeface="Arial" charset="0"/>
            </a:endParaRPr>
          </a:p>
        </p:txBody>
      </p:sp>
      <p:sp>
        <p:nvSpPr>
          <p:cNvPr id="85" name="Rectangle 122"/>
          <p:cNvSpPr>
            <a:spLocks noChangeArrowheads="1"/>
          </p:cNvSpPr>
          <p:nvPr/>
        </p:nvSpPr>
        <p:spPr bwMode="auto">
          <a:xfrm>
            <a:off x="2783184" y="1883934"/>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2</a:t>
            </a:r>
            <a:endParaRPr lang="en-GB" sz="1400" dirty="0">
              <a:solidFill>
                <a:schemeClr val="tx1"/>
              </a:solidFill>
              <a:latin typeface="+mn-lt"/>
              <a:cs typeface="Arial" charset="0"/>
            </a:endParaRPr>
          </a:p>
        </p:txBody>
      </p:sp>
      <p:sp>
        <p:nvSpPr>
          <p:cNvPr id="86" name="Rectangle 122"/>
          <p:cNvSpPr>
            <a:spLocks noChangeArrowheads="1"/>
          </p:cNvSpPr>
          <p:nvPr/>
        </p:nvSpPr>
        <p:spPr bwMode="auto">
          <a:xfrm>
            <a:off x="2783184" y="1466549"/>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3</a:t>
            </a:r>
            <a:endParaRPr lang="en-GB" sz="1400" dirty="0">
              <a:solidFill>
                <a:schemeClr val="tx1"/>
              </a:solidFill>
              <a:latin typeface="+mn-lt"/>
              <a:cs typeface="Arial" charset="0"/>
            </a:endParaRPr>
          </a:p>
        </p:txBody>
      </p:sp>
      <p:sp>
        <p:nvSpPr>
          <p:cNvPr id="87" name="Rectangle 122"/>
          <p:cNvSpPr>
            <a:spLocks noChangeArrowheads="1"/>
          </p:cNvSpPr>
          <p:nvPr/>
        </p:nvSpPr>
        <p:spPr bwMode="auto">
          <a:xfrm>
            <a:off x="2780439" y="1082382"/>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4</a:t>
            </a:r>
            <a:endParaRPr lang="en-GB" sz="1400" dirty="0">
              <a:solidFill>
                <a:schemeClr val="tx1"/>
              </a:solidFill>
              <a:latin typeface="+mn-lt"/>
              <a:cs typeface="Arial" charset="0"/>
            </a:endParaRPr>
          </a:p>
        </p:txBody>
      </p:sp>
      <p:sp>
        <p:nvSpPr>
          <p:cNvPr id="88" name="Rectangle 122"/>
          <p:cNvSpPr>
            <a:spLocks noChangeArrowheads="1"/>
          </p:cNvSpPr>
          <p:nvPr/>
        </p:nvSpPr>
        <p:spPr bwMode="auto">
          <a:xfrm>
            <a:off x="2779982" y="781046"/>
            <a:ext cx="29367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mn-lt"/>
                <a:cs typeface="Arial" charset="0"/>
              </a:rPr>
              <a:t>5</a:t>
            </a:r>
            <a:endParaRPr lang="en-GB" sz="1400" dirty="0">
              <a:solidFill>
                <a:schemeClr val="tx1"/>
              </a:solidFill>
              <a:latin typeface="+mn-lt"/>
              <a:cs typeface="Arial" charset="0"/>
            </a:endParaRPr>
          </a:p>
        </p:txBody>
      </p:sp>
      <p:cxnSp>
        <p:nvCxnSpPr>
          <p:cNvPr id="89" name="Straight Arrow Connector 88"/>
          <p:cNvCxnSpPr/>
          <p:nvPr/>
        </p:nvCxnSpPr>
        <p:spPr>
          <a:xfrm>
            <a:off x="2899695" y="2754087"/>
            <a:ext cx="3472505" cy="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3048000" y="597181"/>
            <a:ext cx="0" cy="23398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Text Box 110"/>
          <p:cNvSpPr txBox="1">
            <a:spLocks noChangeArrowheads="1"/>
          </p:cNvSpPr>
          <p:nvPr/>
        </p:nvSpPr>
        <p:spPr bwMode="auto">
          <a:xfrm>
            <a:off x="251520" y="4542219"/>
            <a:ext cx="8531225" cy="830997"/>
          </a:xfrm>
          <a:prstGeom prst="rect">
            <a:avLst/>
          </a:prstGeom>
          <a:noFill/>
          <a:ln w="9525">
            <a:noFill/>
            <a:miter lim="800000"/>
            <a:headEnd/>
            <a:tailEnd/>
          </a:ln>
        </p:spPr>
        <p:txBody>
          <a:bodyPr>
            <a:spAutoFit/>
          </a:bodyPr>
          <a:lstStyle/>
          <a:p>
            <a:pPr eaLnBrk="0" hangingPunct="0">
              <a:defRPr/>
            </a:pPr>
            <a:r>
              <a:rPr lang="en-US" dirty="0">
                <a:latin typeface="+mn-lt"/>
                <a:cs typeface="Arial" charset="0"/>
              </a:rPr>
              <a:t>The base vector in the direction of </a:t>
            </a:r>
            <a:r>
              <a:rPr lang="en-US" i="1" dirty="0">
                <a:latin typeface="Times New Roman" panose="02020603050405020304" pitchFamily="18" charset="0"/>
                <a:cs typeface="Times New Roman" panose="02020603050405020304" pitchFamily="18" charset="0"/>
              </a:rPr>
              <a:t>y-</a:t>
            </a:r>
            <a:r>
              <a:rPr lang="en-US" dirty="0">
                <a:cs typeface="Arial" charset="0"/>
              </a:rPr>
              <a:t>axis </a:t>
            </a:r>
            <a:r>
              <a:rPr lang="en-US" dirty="0">
                <a:latin typeface="+mn-lt"/>
                <a:cs typeface="Arial" charset="0"/>
              </a:rPr>
              <a:t> is </a:t>
            </a:r>
            <a:r>
              <a:rPr lang="en-US" b="1" dirty="0">
                <a:solidFill>
                  <a:srgbClr val="FF6600"/>
                </a:solidFill>
                <a:latin typeface="Times New Roman" panose="02020603050405020304" pitchFamily="18" charset="0"/>
                <a:cs typeface="Times New Roman" panose="02020603050405020304" pitchFamily="18" charset="0"/>
              </a:rPr>
              <a:t>j</a:t>
            </a:r>
            <a:r>
              <a:rPr lang="en-US" dirty="0">
                <a:latin typeface="+mn-lt"/>
                <a:cs typeface="Arial" charset="0"/>
              </a:rPr>
              <a:t> and is a vector of length 1 unit in the direction of </a:t>
            </a:r>
            <a:r>
              <a:rPr lang="en-US" i="1" dirty="0">
                <a:latin typeface="Times New Roman" panose="02020603050405020304" pitchFamily="18" charset="0"/>
                <a:cs typeface="Times New Roman" panose="02020603050405020304" pitchFamily="18" charset="0"/>
              </a:rPr>
              <a:t>y</a:t>
            </a:r>
            <a:endParaRPr lang="en-GB" i="1" dirty="0">
              <a:latin typeface="Times New Roman" panose="02020603050405020304" pitchFamily="18" charset="0"/>
              <a:cs typeface="Times New Roman" panose="02020603050405020304" pitchFamily="18" charset="0"/>
            </a:endParaRPr>
          </a:p>
        </p:txBody>
      </p:sp>
      <p:sp>
        <p:nvSpPr>
          <p:cNvPr id="92" name="Line 105"/>
          <p:cNvSpPr>
            <a:spLocks noChangeShapeType="1"/>
          </p:cNvSpPr>
          <p:nvPr/>
        </p:nvSpPr>
        <p:spPr bwMode="auto">
          <a:xfrm>
            <a:off x="3833686" y="2348880"/>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93" name="Line 105"/>
          <p:cNvSpPr>
            <a:spLocks noChangeShapeType="1"/>
          </p:cNvSpPr>
          <p:nvPr/>
        </p:nvSpPr>
        <p:spPr bwMode="auto">
          <a:xfrm>
            <a:off x="4222754" y="2348880"/>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94" name="Line 105"/>
          <p:cNvSpPr>
            <a:spLocks noChangeShapeType="1"/>
          </p:cNvSpPr>
          <p:nvPr/>
        </p:nvSpPr>
        <p:spPr bwMode="auto">
          <a:xfrm>
            <a:off x="4582794" y="2348880"/>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95" name="Line 105"/>
          <p:cNvSpPr>
            <a:spLocks noChangeShapeType="1"/>
          </p:cNvSpPr>
          <p:nvPr/>
        </p:nvSpPr>
        <p:spPr bwMode="auto">
          <a:xfrm>
            <a:off x="4975060" y="2348880"/>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96" name="Line 105"/>
          <p:cNvSpPr>
            <a:spLocks noChangeShapeType="1"/>
          </p:cNvSpPr>
          <p:nvPr/>
        </p:nvSpPr>
        <p:spPr bwMode="auto">
          <a:xfrm>
            <a:off x="5374882" y="2348880"/>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97" name="Rectangle 122"/>
          <p:cNvSpPr>
            <a:spLocks noChangeArrowheads="1"/>
          </p:cNvSpPr>
          <p:nvPr/>
        </p:nvSpPr>
        <p:spPr bwMode="auto">
          <a:xfrm>
            <a:off x="3506142" y="2272084"/>
            <a:ext cx="234360" cy="307777"/>
          </a:xfrm>
          <a:prstGeom prst="rect">
            <a:avLst/>
          </a:prstGeom>
          <a:noFill/>
          <a:ln w="9525">
            <a:noFill/>
            <a:miter lim="800000"/>
            <a:headEnd/>
            <a:tailEnd/>
          </a:ln>
        </p:spPr>
        <p:txBody>
          <a:bodyPr wrap="none">
            <a:spAutoFit/>
          </a:bodyPr>
          <a:lstStyle/>
          <a:p>
            <a:pPr eaLnBrk="0" hangingPunct="0">
              <a:defRPr/>
            </a:pPr>
            <a:r>
              <a:rPr lang="en-US" sz="1400" dirty="0" err="1">
                <a:solidFill>
                  <a:schemeClr val="tx1"/>
                </a:solidFill>
                <a:latin typeface="Times New Roman" panose="02020603050405020304" pitchFamily="18" charset="0"/>
                <a:cs typeface="Times New Roman" panose="02020603050405020304" pitchFamily="18" charset="0"/>
              </a:rPr>
              <a:t>i</a:t>
            </a:r>
            <a:endParaRPr lang="en-GB" sz="1400" dirty="0">
              <a:solidFill>
                <a:schemeClr val="tx1"/>
              </a:solidFill>
              <a:latin typeface="Times New Roman" panose="02020603050405020304" pitchFamily="18" charset="0"/>
              <a:cs typeface="Times New Roman" panose="02020603050405020304" pitchFamily="18" charset="0"/>
            </a:endParaRPr>
          </a:p>
        </p:txBody>
      </p:sp>
      <p:sp>
        <p:nvSpPr>
          <p:cNvPr id="98" name="Rectangle 122"/>
          <p:cNvSpPr>
            <a:spLocks noChangeArrowheads="1"/>
          </p:cNvSpPr>
          <p:nvPr/>
        </p:nvSpPr>
        <p:spPr bwMode="auto">
          <a:xfrm>
            <a:off x="3905592" y="2276872"/>
            <a:ext cx="234360" cy="307777"/>
          </a:xfrm>
          <a:prstGeom prst="rect">
            <a:avLst/>
          </a:prstGeom>
          <a:noFill/>
          <a:ln w="9525">
            <a:noFill/>
            <a:miter lim="800000"/>
            <a:headEnd/>
            <a:tailEnd/>
          </a:ln>
        </p:spPr>
        <p:txBody>
          <a:bodyPr wrap="none">
            <a:spAutoFit/>
          </a:bodyPr>
          <a:lstStyle/>
          <a:p>
            <a:pPr eaLnBrk="0" hangingPunct="0">
              <a:defRPr/>
            </a:pPr>
            <a:r>
              <a:rPr lang="en-US" sz="1400" dirty="0" err="1">
                <a:solidFill>
                  <a:schemeClr val="tx1"/>
                </a:solidFill>
                <a:latin typeface="Times New Roman" panose="02020603050405020304" pitchFamily="18" charset="0"/>
                <a:cs typeface="Times New Roman" panose="02020603050405020304" pitchFamily="18" charset="0"/>
              </a:rPr>
              <a:t>i</a:t>
            </a:r>
            <a:endParaRPr lang="en-GB" sz="1400" dirty="0">
              <a:solidFill>
                <a:schemeClr val="tx1"/>
              </a:solidFill>
              <a:latin typeface="Times New Roman" panose="02020603050405020304" pitchFamily="18" charset="0"/>
              <a:cs typeface="Times New Roman" panose="02020603050405020304" pitchFamily="18" charset="0"/>
            </a:endParaRPr>
          </a:p>
        </p:txBody>
      </p:sp>
      <p:sp>
        <p:nvSpPr>
          <p:cNvPr id="99" name="Rectangle 122"/>
          <p:cNvSpPr>
            <a:spLocks noChangeArrowheads="1"/>
          </p:cNvSpPr>
          <p:nvPr/>
        </p:nvSpPr>
        <p:spPr bwMode="auto">
          <a:xfrm>
            <a:off x="4211960" y="2276872"/>
            <a:ext cx="234360" cy="307777"/>
          </a:xfrm>
          <a:prstGeom prst="rect">
            <a:avLst/>
          </a:prstGeom>
          <a:noFill/>
          <a:ln w="9525">
            <a:noFill/>
            <a:miter lim="800000"/>
            <a:headEnd/>
            <a:tailEnd/>
          </a:ln>
        </p:spPr>
        <p:txBody>
          <a:bodyPr wrap="none">
            <a:spAutoFit/>
          </a:bodyPr>
          <a:lstStyle/>
          <a:p>
            <a:pPr eaLnBrk="0" hangingPunct="0">
              <a:defRPr/>
            </a:pPr>
            <a:r>
              <a:rPr lang="en-US" sz="1400" dirty="0" err="1">
                <a:solidFill>
                  <a:schemeClr val="tx1"/>
                </a:solidFill>
                <a:latin typeface="Times New Roman" panose="02020603050405020304" pitchFamily="18" charset="0"/>
                <a:cs typeface="Times New Roman" panose="02020603050405020304" pitchFamily="18" charset="0"/>
              </a:rPr>
              <a:t>i</a:t>
            </a:r>
            <a:endParaRPr lang="en-GB" sz="1400" dirty="0">
              <a:solidFill>
                <a:schemeClr val="tx1"/>
              </a:solidFill>
              <a:latin typeface="Times New Roman" panose="02020603050405020304" pitchFamily="18" charset="0"/>
              <a:cs typeface="Times New Roman" panose="02020603050405020304" pitchFamily="18" charset="0"/>
            </a:endParaRPr>
          </a:p>
        </p:txBody>
      </p:sp>
      <p:sp>
        <p:nvSpPr>
          <p:cNvPr id="100" name="Rectangle 122"/>
          <p:cNvSpPr>
            <a:spLocks noChangeArrowheads="1"/>
          </p:cNvSpPr>
          <p:nvPr/>
        </p:nvSpPr>
        <p:spPr bwMode="auto">
          <a:xfrm>
            <a:off x="4553664" y="2276872"/>
            <a:ext cx="234360" cy="307777"/>
          </a:xfrm>
          <a:prstGeom prst="rect">
            <a:avLst/>
          </a:prstGeom>
          <a:noFill/>
          <a:ln w="9525">
            <a:noFill/>
            <a:miter lim="800000"/>
            <a:headEnd/>
            <a:tailEnd/>
          </a:ln>
        </p:spPr>
        <p:txBody>
          <a:bodyPr wrap="none">
            <a:spAutoFit/>
          </a:bodyPr>
          <a:lstStyle/>
          <a:p>
            <a:pPr eaLnBrk="0" hangingPunct="0">
              <a:defRPr/>
            </a:pPr>
            <a:r>
              <a:rPr lang="en-US" sz="1400" dirty="0" err="1">
                <a:solidFill>
                  <a:schemeClr val="tx1"/>
                </a:solidFill>
                <a:latin typeface="Times New Roman" panose="02020603050405020304" pitchFamily="18" charset="0"/>
                <a:cs typeface="Times New Roman" panose="02020603050405020304" pitchFamily="18" charset="0"/>
              </a:rPr>
              <a:t>i</a:t>
            </a:r>
            <a:endParaRPr lang="en-GB" sz="1400" dirty="0">
              <a:solidFill>
                <a:schemeClr val="tx1"/>
              </a:solidFill>
              <a:latin typeface="Times New Roman" panose="02020603050405020304" pitchFamily="18" charset="0"/>
              <a:cs typeface="Times New Roman" panose="02020603050405020304" pitchFamily="18" charset="0"/>
            </a:endParaRPr>
          </a:p>
        </p:txBody>
      </p:sp>
      <p:sp>
        <p:nvSpPr>
          <p:cNvPr id="101" name="Rectangle 122"/>
          <p:cNvSpPr>
            <a:spLocks noChangeArrowheads="1"/>
          </p:cNvSpPr>
          <p:nvPr/>
        </p:nvSpPr>
        <p:spPr bwMode="auto">
          <a:xfrm>
            <a:off x="5004048" y="2276872"/>
            <a:ext cx="234360" cy="307777"/>
          </a:xfrm>
          <a:prstGeom prst="rect">
            <a:avLst/>
          </a:prstGeom>
          <a:noFill/>
          <a:ln w="9525">
            <a:noFill/>
            <a:miter lim="800000"/>
            <a:headEnd/>
            <a:tailEnd/>
          </a:ln>
        </p:spPr>
        <p:txBody>
          <a:bodyPr wrap="none">
            <a:spAutoFit/>
          </a:bodyPr>
          <a:lstStyle/>
          <a:p>
            <a:pPr eaLnBrk="0" hangingPunct="0">
              <a:defRPr/>
            </a:pPr>
            <a:r>
              <a:rPr lang="en-US" sz="1400" dirty="0" err="1">
                <a:solidFill>
                  <a:schemeClr val="tx1"/>
                </a:solidFill>
                <a:latin typeface="Times New Roman" panose="02020603050405020304" pitchFamily="18" charset="0"/>
                <a:cs typeface="Times New Roman" panose="02020603050405020304" pitchFamily="18" charset="0"/>
              </a:rPr>
              <a:t>i</a:t>
            </a:r>
            <a:endParaRPr lang="en-GB" sz="1400" dirty="0">
              <a:solidFill>
                <a:schemeClr val="tx1"/>
              </a:solidFill>
              <a:latin typeface="Times New Roman" panose="02020603050405020304" pitchFamily="18" charset="0"/>
              <a:cs typeface="Times New Roman" panose="02020603050405020304" pitchFamily="18" charset="0"/>
            </a:endParaRPr>
          </a:p>
        </p:txBody>
      </p:sp>
      <p:sp>
        <p:nvSpPr>
          <p:cNvPr id="102" name="Rectangle 122"/>
          <p:cNvSpPr>
            <a:spLocks noChangeArrowheads="1"/>
          </p:cNvSpPr>
          <p:nvPr/>
        </p:nvSpPr>
        <p:spPr bwMode="auto">
          <a:xfrm>
            <a:off x="5417760" y="2276872"/>
            <a:ext cx="234360" cy="307777"/>
          </a:xfrm>
          <a:prstGeom prst="rect">
            <a:avLst/>
          </a:prstGeom>
          <a:noFill/>
          <a:ln w="9525">
            <a:noFill/>
            <a:miter lim="800000"/>
            <a:headEnd/>
            <a:tailEnd/>
          </a:ln>
        </p:spPr>
        <p:txBody>
          <a:bodyPr wrap="none">
            <a:spAutoFit/>
          </a:bodyPr>
          <a:lstStyle/>
          <a:p>
            <a:pPr eaLnBrk="0" hangingPunct="0">
              <a:defRPr/>
            </a:pPr>
            <a:r>
              <a:rPr lang="en-US" sz="1400" dirty="0" err="1">
                <a:solidFill>
                  <a:schemeClr val="tx1"/>
                </a:solidFill>
                <a:latin typeface="Times New Roman" panose="02020603050405020304" pitchFamily="18" charset="0"/>
                <a:cs typeface="Times New Roman" panose="02020603050405020304" pitchFamily="18" charset="0"/>
              </a:rPr>
              <a:t>i</a:t>
            </a:r>
            <a:endParaRPr lang="en-GB" sz="1400" dirty="0">
              <a:solidFill>
                <a:schemeClr val="tx1"/>
              </a:solidFill>
              <a:latin typeface="Times New Roman" panose="02020603050405020304" pitchFamily="18" charset="0"/>
              <a:cs typeface="Times New Roman" panose="02020603050405020304" pitchFamily="18" charset="0"/>
            </a:endParaRPr>
          </a:p>
        </p:txBody>
      </p:sp>
      <p:sp>
        <p:nvSpPr>
          <p:cNvPr id="103" name="Line 105"/>
          <p:cNvSpPr>
            <a:spLocks noChangeShapeType="1"/>
          </p:cNvSpPr>
          <p:nvPr/>
        </p:nvSpPr>
        <p:spPr bwMode="auto">
          <a:xfrm rot="-5400000">
            <a:off x="5546893" y="2140915"/>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104" name="Line 105"/>
          <p:cNvSpPr>
            <a:spLocks noChangeShapeType="1"/>
          </p:cNvSpPr>
          <p:nvPr/>
        </p:nvSpPr>
        <p:spPr bwMode="auto">
          <a:xfrm rot="-5400000">
            <a:off x="5558700" y="1751249"/>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105" name="Line 105"/>
          <p:cNvSpPr>
            <a:spLocks noChangeShapeType="1"/>
          </p:cNvSpPr>
          <p:nvPr/>
        </p:nvSpPr>
        <p:spPr bwMode="auto">
          <a:xfrm rot="-5400000">
            <a:off x="5558700" y="1376695"/>
            <a:ext cx="360000" cy="115"/>
          </a:xfrm>
          <a:prstGeom prst="line">
            <a:avLst/>
          </a:prstGeom>
          <a:noFill/>
          <a:ln w="28575">
            <a:solidFill>
              <a:srgbClr val="FF6600"/>
            </a:solidFill>
            <a:round/>
            <a:headEnd/>
            <a:tailEnd type="arrow" w="med" len="med"/>
          </a:ln>
        </p:spPr>
        <p:txBody>
          <a:bodyPr/>
          <a:lstStyle/>
          <a:p>
            <a:pPr>
              <a:defRPr/>
            </a:pPr>
            <a:endParaRPr lang="en-GB">
              <a:latin typeface="+mn-lt"/>
              <a:cs typeface="Arial" charset="0"/>
            </a:endParaRPr>
          </a:p>
        </p:txBody>
      </p:sp>
      <p:sp>
        <p:nvSpPr>
          <p:cNvPr id="106" name="Rectangle 122"/>
          <p:cNvSpPr>
            <a:spLocks noChangeArrowheads="1"/>
          </p:cNvSpPr>
          <p:nvPr/>
        </p:nvSpPr>
        <p:spPr bwMode="auto">
          <a:xfrm>
            <a:off x="5730162" y="1994939"/>
            <a:ext cx="23436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Times New Roman" panose="02020603050405020304" pitchFamily="18" charset="0"/>
                <a:cs typeface="Times New Roman" panose="02020603050405020304" pitchFamily="18" charset="0"/>
              </a:rPr>
              <a:t>j</a:t>
            </a:r>
            <a:endParaRPr lang="en-GB" sz="1400" dirty="0">
              <a:solidFill>
                <a:schemeClr val="tx1"/>
              </a:solidFill>
              <a:latin typeface="Times New Roman" panose="02020603050405020304" pitchFamily="18" charset="0"/>
              <a:cs typeface="Times New Roman" panose="02020603050405020304" pitchFamily="18" charset="0"/>
            </a:endParaRPr>
          </a:p>
        </p:txBody>
      </p:sp>
      <p:sp>
        <p:nvSpPr>
          <p:cNvPr id="107" name="Rectangle 122"/>
          <p:cNvSpPr>
            <a:spLocks noChangeArrowheads="1"/>
          </p:cNvSpPr>
          <p:nvPr/>
        </p:nvSpPr>
        <p:spPr bwMode="auto">
          <a:xfrm>
            <a:off x="5734882" y="1623760"/>
            <a:ext cx="23436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Times New Roman" panose="02020603050405020304" pitchFamily="18" charset="0"/>
                <a:cs typeface="Times New Roman" panose="02020603050405020304" pitchFamily="18" charset="0"/>
              </a:rPr>
              <a:t>j</a:t>
            </a:r>
            <a:endParaRPr lang="en-GB" sz="1400" dirty="0">
              <a:solidFill>
                <a:schemeClr val="tx1"/>
              </a:solidFill>
              <a:latin typeface="Times New Roman" panose="02020603050405020304" pitchFamily="18" charset="0"/>
              <a:cs typeface="Times New Roman" panose="02020603050405020304" pitchFamily="18" charset="0"/>
            </a:endParaRPr>
          </a:p>
        </p:txBody>
      </p:sp>
      <p:sp>
        <p:nvSpPr>
          <p:cNvPr id="108" name="Rectangle 122"/>
          <p:cNvSpPr>
            <a:spLocks noChangeArrowheads="1"/>
          </p:cNvSpPr>
          <p:nvPr/>
        </p:nvSpPr>
        <p:spPr bwMode="auto">
          <a:xfrm>
            <a:off x="5753488" y="1261963"/>
            <a:ext cx="234360" cy="307777"/>
          </a:xfrm>
          <a:prstGeom prst="rect">
            <a:avLst/>
          </a:prstGeom>
          <a:noFill/>
          <a:ln w="9525">
            <a:noFill/>
            <a:miter lim="800000"/>
            <a:headEnd/>
            <a:tailEnd/>
          </a:ln>
        </p:spPr>
        <p:txBody>
          <a:bodyPr wrap="none">
            <a:spAutoFit/>
          </a:bodyPr>
          <a:lstStyle/>
          <a:p>
            <a:pPr eaLnBrk="0" hangingPunct="0">
              <a:defRPr/>
            </a:pPr>
            <a:r>
              <a:rPr lang="en-US" sz="1400" dirty="0">
                <a:solidFill>
                  <a:schemeClr val="tx1"/>
                </a:solidFill>
                <a:latin typeface="Times New Roman" panose="02020603050405020304" pitchFamily="18" charset="0"/>
                <a:cs typeface="Times New Roman" panose="02020603050405020304" pitchFamily="18" charset="0"/>
              </a:rPr>
              <a:t>j</a:t>
            </a:r>
            <a:endParaRPr lang="en-GB" sz="1400" dirty="0">
              <a:solidFill>
                <a:schemeClr val="tx1"/>
              </a:solidFill>
              <a:latin typeface="Times New Roman" panose="02020603050405020304" pitchFamily="18" charset="0"/>
              <a:cs typeface="Times New Roman" panose="02020603050405020304" pitchFamily="18" charset="0"/>
            </a:endParaRPr>
          </a:p>
        </p:txBody>
      </p:sp>
      <p:grpSp>
        <p:nvGrpSpPr>
          <p:cNvPr id="109" name="Group 117"/>
          <p:cNvGrpSpPr>
            <a:grpSpLocks/>
          </p:cNvGrpSpPr>
          <p:nvPr/>
        </p:nvGrpSpPr>
        <p:grpSpPr bwMode="auto">
          <a:xfrm>
            <a:off x="1655619" y="5527566"/>
            <a:ext cx="4500557" cy="842963"/>
            <a:chOff x="1299" y="2976"/>
            <a:chExt cx="2835" cy="531"/>
          </a:xfrm>
        </p:grpSpPr>
        <p:sp>
          <p:nvSpPr>
            <p:cNvPr id="117" name="Text Box 53"/>
            <p:cNvSpPr txBox="1">
              <a:spLocks noChangeArrowheads="1"/>
            </p:cNvSpPr>
            <p:nvPr/>
          </p:nvSpPr>
          <p:spPr bwMode="auto">
            <a:xfrm>
              <a:off x="1299" y="3096"/>
              <a:ext cx="2835" cy="291"/>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We can write          as 6</a:t>
              </a:r>
              <a:r>
                <a:rPr lang="en-GB" b="1" dirty="0">
                  <a:solidFill>
                    <a:srgbClr val="FF6600"/>
                  </a:solidFill>
                  <a:latin typeface="Times New Roman" panose="02020603050405020304" pitchFamily="18" charset="0"/>
                  <a:cs typeface="Times New Roman" panose="02020603050405020304" pitchFamily="18" charset="0"/>
                </a:rPr>
                <a:t>i</a:t>
              </a:r>
              <a:r>
                <a:rPr lang="en-GB" dirty="0">
                  <a:latin typeface="+mn-lt"/>
                  <a:cs typeface="Arial" charset="0"/>
                </a:rPr>
                <a:t> + 3</a:t>
              </a:r>
              <a:r>
                <a:rPr lang="en-GB" b="1" dirty="0">
                  <a:solidFill>
                    <a:srgbClr val="FF6600"/>
                  </a:solidFill>
                  <a:latin typeface="Times New Roman" panose="02020603050405020304" pitchFamily="18" charset="0"/>
                  <a:cs typeface="Times New Roman" panose="02020603050405020304" pitchFamily="18" charset="0"/>
                </a:rPr>
                <a:t>j</a:t>
              </a:r>
              <a:r>
                <a:rPr lang="en-GB" dirty="0">
                  <a:latin typeface="+mn-lt"/>
                  <a:cs typeface="Arial" charset="0"/>
                </a:rPr>
                <a:t> </a:t>
              </a:r>
            </a:p>
          </p:txBody>
        </p:sp>
        <p:grpSp>
          <p:nvGrpSpPr>
            <p:cNvPr id="112" name="Group 112"/>
            <p:cNvGrpSpPr>
              <a:grpSpLocks/>
            </p:cNvGrpSpPr>
            <p:nvPr/>
          </p:nvGrpSpPr>
          <p:grpSpPr bwMode="auto">
            <a:xfrm>
              <a:off x="2641" y="2976"/>
              <a:ext cx="336" cy="531"/>
              <a:chOff x="4705" y="3048"/>
              <a:chExt cx="336" cy="531"/>
            </a:xfrm>
          </p:grpSpPr>
          <p:sp>
            <p:nvSpPr>
              <p:cNvPr id="113" name="AutoShape 113"/>
              <p:cNvSpPr>
                <a:spLocks noChangeArrowheads="1"/>
              </p:cNvSpPr>
              <p:nvPr/>
            </p:nvSpPr>
            <p:spPr bwMode="auto">
              <a:xfrm>
                <a:off x="4705"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114" name="Group 114"/>
              <p:cNvGrpSpPr>
                <a:grpSpLocks/>
              </p:cNvGrpSpPr>
              <p:nvPr/>
            </p:nvGrpSpPr>
            <p:grpSpPr bwMode="auto">
              <a:xfrm>
                <a:off x="4717" y="3048"/>
                <a:ext cx="234" cy="531"/>
                <a:chOff x="4717" y="3072"/>
                <a:chExt cx="234" cy="531"/>
              </a:xfrm>
            </p:grpSpPr>
            <p:sp>
              <p:nvSpPr>
                <p:cNvPr id="115" name="Text Box 115"/>
                <p:cNvSpPr txBox="1">
                  <a:spLocks noChangeArrowheads="1"/>
                </p:cNvSpPr>
                <p:nvPr/>
              </p:nvSpPr>
              <p:spPr bwMode="auto">
                <a:xfrm>
                  <a:off x="4717" y="307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6</a:t>
                  </a:r>
                  <a:endParaRPr lang="en-GB" dirty="0">
                    <a:latin typeface="+mn-lt"/>
                    <a:cs typeface="Arial" charset="0"/>
                  </a:endParaRPr>
                </a:p>
              </p:txBody>
            </p:sp>
            <p:sp>
              <p:nvSpPr>
                <p:cNvPr id="116" name="Text Box 116"/>
                <p:cNvSpPr txBox="1">
                  <a:spLocks noChangeArrowheads="1"/>
                </p:cNvSpPr>
                <p:nvPr/>
              </p:nvSpPr>
              <p:spPr bwMode="auto">
                <a:xfrm>
                  <a:off x="4717" y="331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3</a:t>
                  </a:r>
                  <a:endParaRPr lang="en-GB" dirty="0">
                    <a:latin typeface="+mn-lt"/>
                    <a:cs typeface="Arial" charset="0"/>
                  </a:endParaRPr>
                </a:p>
              </p:txBody>
            </p:sp>
          </p:grpSp>
        </p:grpSp>
      </p:grpSp>
      <p:sp>
        <p:nvSpPr>
          <p:cNvPr id="110" name="Rectangle 109">
            <a:hlinkClick r:id="rId3"/>
            <a:extLst>
              <a:ext uri="{FF2B5EF4-FFF2-40B4-BE49-F238E27FC236}">
                <a16:creationId xmlns:a16="http://schemas.microsoft.com/office/drawing/2014/main" id="{0D4E7524-5331-4FF8-B354-06648AF677C0}"/>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111" name="Rectangle 110">
            <a:hlinkClick r:id="rId3"/>
            <a:extLst>
              <a:ext uri="{FF2B5EF4-FFF2-40B4-BE49-F238E27FC236}">
                <a16:creationId xmlns:a16="http://schemas.microsoft.com/office/drawing/2014/main" id="{F70A0F51-A268-47B8-A58C-A5C9723DD69C}"/>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1841320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07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07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40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500"/>
                                  </p:stCondLst>
                                  <p:childTnLst>
                                    <p:set>
                                      <p:cBhvr>
                                        <p:cTn id="19" dur="1" fill="hold">
                                          <p:stCondLst>
                                            <p:cond delay="0"/>
                                          </p:stCondLst>
                                        </p:cTn>
                                        <p:tgtEl>
                                          <p:spTgt spid="9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98"/>
                                        </p:tgtEl>
                                        <p:attrNameLst>
                                          <p:attrName>style.visibility</p:attrName>
                                        </p:attrNameLst>
                                      </p:cBhvr>
                                      <p:to>
                                        <p:strVal val="visible"/>
                                      </p:to>
                                    </p:set>
                                  </p:childTnLst>
                                </p:cTn>
                              </p:par>
                            </p:childTnLst>
                          </p:cTn>
                        </p:par>
                        <p:par>
                          <p:cTn id="22" fill="hold">
                            <p:stCondLst>
                              <p:cond delay="500"/>
                            </p:stCondLst>
                            <p:childTnLst>
                              <p:par>
                                <p:cTn id="23" presetID="1" presetClass="entr" presetSubtype="0" fill="hold" grpId="0" nodeType="afterEffect">
                                  <p:stCondLst>
                                    <p:cond delay="500"/>
                                  </p:stCondLst>
                                  <p:childTnLst>
                                    <p:set>
                                      <p:cBhvr>
                                        <p:cTn id="24" dur="1" fill="hold">
                                          <p:stCondLst>
                                            <p:cond delay="0"/>
                                          </p:stCondLst>
                                        </p:cTn>
                                        <p:tgtEl>
                                          <p:spTgt spid="9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9"/>
                                        </p:tgtEl>
                                        <p:attrNameLst>
                                          <p:attrName>style.visibility</p:attrName>
                                        </p:attrNameLst>
                                      </p:cBhvr>
                                      <p:to>
                                        <p:strVal val="visible"/>
                                      </p:to>
                                    </p:set>
                                  </p:childTnLst>
                                </p:cTn>
                              </p:par>
                            </p:childTnLst>
                          </p:cTn>
                        </p:par>
                        <p:par>
                          <p:cTn id="27" fill="hold">
                            <p:stCondLst>
                              <p:cond delay="1000"/>
                            </p:stCondLst>
                            <p:childTnLst>
                              <p:par>
                                <p:cTn id="28" presetID="1" presetClass="entr" presetSubtype="0" fill="hold" grpId="0" nodeType="afterEffect">
                                  <p:stCondLst>
                                    <p:cond delay="500"/>
                                  </p:stCondLst>
                                  <p:childTnLst>
                                    <p:set>
                                      <p:cBhvr>
                                        <p:cTn id="29" dur="1" fill="hold">
                                          <p:stCondLst>
                                            <p:cond delay="0"/>
                                          </p:stCondLst>
                                        </p:cTn>
                                        <p:tgtEl>
                                          <p:spTgt spid="94"/>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00"/>
                                        </p:tgtEl>
                                        <p:attrNameLst>
                                          <p:attrName>style.visibility</p:attrName>
                                        </p:attrNameLst>
                                      </p:cBhvr>
                                      <p:to>
                                        <p:strVal val="visible"/>
                                      </p:to>
                                    </p:set>
                                  </p:childTnLst>
                                </p:cTn>
                              </p:par>
                            </p:childTnLst>
                          </p:cTn>
                        </p:par>
                        <p:par>
                          <p:cTn id="32" fill="hold">
                            <p:stCondLst>
                              <p:cond delay="1500"/>
                            </p:stCondLst>
                            <p:childTnLst>
                              <p:par>
                                <p:cTn id="33" presetID="1" presetClass="entr" presetSubtype="0" fill="hold" grpId="0" nodeType="afterEffect">
                                  <p:stCondLst>
                                    <p:cond delay="500"/>
                                  </p:stCondLst>
                                  <p:childTnLst>
                                    <p:set>
                                      <p:cBhvr>
                                        <p:cTn id="34" dur="1" fill="hold">
                                          <p:stCondLst>
                                            <p:cond delay="0"/>
                                          </p:stCondLst>
                                        </p:cTn>
                                        <p:tgtEl>
                                          <p:spTgt spid="9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1"/>
                                        </p:tgtEl>
                                        <p:attrNameLst>
                                          <p:attrName>style.visibility</p:attrName>
                                        </p:attrNameLst>
                                      </p:cBhvr>
                                      <p:to>
                                        <p:strVal val="visible"/>
                                      </p:to>
                                    </p:set>
                                  </p:childTnLst>
                                </p:cTn>
                              </p:par>
                            </p:childTnLst>
                          </p:cTn>
                        </p:par>
                        <p:par>
                          <p:cTn id="37" fill="hold">
                            <p:stCondLst>
                              <p:cond delay="2000"/>
                            </p:stCondLst>
                            <p:childTnLst>
                              <p:par>
                                <p:cTn id="38" presetID="1" presetClass="entr" presetSubtype="0" fill="hold" grpId="0" nodeType="afterEffect">
                                  <p:stCondLst>
                                    <p:cond delay="500"/>
                                  </p:stCondLst>
                                  <p:childTnLst>
                                    <p:set>
                                      <p:cBhvr>
                                        <p:cTn id="39" dur="1" fill="hold">
                                          <p:stCondLst>
                                            <p:cond delay="0"/>
                                          </p:stCondLst>
                                        </p:cTn>
                                        <p:tgtEl>
                                          <p:spTgt spid="96"/>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0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6404"/>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9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03"/>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06"/>
                                        </p:tgtEl>
                                        <p:attrNameLst>
                                          <p:attrName>style.visibility</p:attrName>
                                        </p:attrNameLst>
                                      </p:cBhvr>
                                      <p:to>
                                        <p:strVal val="visible"/>
                                      </p:to>
                                    </p:set>
                                  </p:childTnLst>
                                </p:cTn>
                              </p:par>
                            </p:childTnLst>
                          </p:cTn>
                        </p:par>
                        <p:par>
                          <p:cTn id="56" fill="hold">
                            <p:stCondLst>
                              <p:cond delay="0"/>
                            </p:stCondLst>
                            <p:childTnLst>
                              <p:par>
                                <p:cTn id="57" presetID="1" presetClass="entr" presetSubtype="0" fill="hold" grpId="0" nodeType="afterEffect">
                                  <p:stCondLst>
                                    <p:cond delay="500"/>
                                  </p:stCondLst>
                                  <p:childTnLst>
                                    <p:set>
                                      <p:cBhvr>
                                        <p:cTn id="58" dur="1" fill="hold">
                                          <p:stCondLst>
                                            <p:cond delay="0"/>
                                          </p:stCondLst>
                                        </p:cTn>
                                        <p:tgtEl>
                                          <p:spTgt spid="10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7"/>
                                        </p:tgtEl>
                                        <p:attrNameLst>
                                          <p:attrName>style.visibility</p:attrName>
                                        </p:attrNameLst>
                                      </p:cBhvr>
                                      <p:to>
                                        <p:strVal val="visible"/>
                                      </p:to>
                                    </p:set>
                                  </p:childTnLst>
                                </p:cTn>
                              </p:par>
                            </p:childTnLst>
                          </p:cTn>
                        </p:par>
                        <p:par>
                          <p:cTn id="61" fill="hold">
                            <p:stCondLst>
                              <p:cond delay="500"/>
                            </p:stCondLst>
                            <p:childTnLst>
                              <p:par>
                                <p:cTn id="62" presetID="1" presetClass="entr" presetSubtype="0" fill="hold" grpId="0" nodeType="afterEffect">
                                  <p:stCondLst>
                                    <p:cond delay="500"/>
                                  </p:stCondLst>
                                  <p:childTnLst>
                                    <p:set>
                                      <p:cBhvr>
                                        <p:cTn id="63" dur="1" fill="hold">
                                          <p:stCondLst>
                                            <p:cond delay="0"/>
                                          </p:stCondLst>
                                        </p:cTn>
                                        <p:tgtEl>
                                          <p:spTgt spid="105"/>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108"/>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6400"/>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723" grpId="0"/>
      <p:bldP spid="540782" grpId="0"/>
      <p:bldP spid="16406" grpId="0" animBg="1"/>
      <p:bldP spid="16404" grpId="0"/>
      <p:bldP spid="16400" grpId="0"/>
      <p:bldP spid="91" grpId="0"/>
      <p:bldP spid="92" grpId="0" animBg="1"/>
      <p:bldP spid="93" grpId="0" animBg="1"/>
      <p:bldP spid="94" grpId="0" animBg="1"/>
      <p:bldP spid="95" grpId="0" animBg="1"/>
      <p:bldP spid="96" grpId="0" animBg="1"/>
      <p:bldP spid="97" grpId="0"/>
      <p:bldP spid="98" grpId="0"/>
      <p:bldP spid="99" grpId="0"/>
      <p:bldP spid="100" grpId="0"/>
      <p:bldP spid="101" grpId="0"/>
      <p:bldP spid="102" grpId="0"/>
      <p:bldP spid="103" grpId="0" animBg="1"/>
      <p:bldP spid="104" grpId="0" animBg="1"/>
      <p:bldP spid="105" grpId="0" animBg="1"/>
      <p:bldP spid="106" grpId="0"/>
      <p:bldP spid="107" grpId="0"/>
      <p:bldP spid="10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723" name="Text Box 51"/>
          <p:cNvSpPr txBox="1">
            <a:spLocks noChangeArrowheads="1"/>
          </p:cNvSpPr>
          <p:nvPr/>
        </p:nvSpPr>
        <p:spPr bwMode="auto">
          <a:xfrm>
            <a:off x="330109" y="1857741"/>
            <a:ext cx="8675688" cy="830997"/>
          </a:xfrm>
          <a:prstGeom prst="rect">
            <a:avLst/>
          </a:prstGeom>
          <a:noFill/>
          <a:ln w="9525">
            <a:noFill/>
            <a:miter lim="800000"/>
            <a:headEnd/>
            <a:tailEnd/>
          </a:ln>
        </p:spPr>
        <p:txBody>
          <a:bodyPr>
            <a:spAutoFit/>
          </a:bodyPr>
          <a:lstStyle/>
          <a:p>
            <a:r>
              <a:rPr lang="en-GB" dirty="0">
                <a:latin typeface="+mn-lt"/>
                <a:cs typeface="Arial" charset="0"/>
              </a:rPr>
              <a:t>In three dimensions the unit vector in the direction of the </a:t>
            </a:r>
            <a:r>
              <a:rPr lang="en-GB" i="1" dirty="0">
                <a:cs typeface="Times New Roman" panose="02020603050405020304" pitchFamily="18" charset="0"/>
              </a:rPr>
              <a:t>z</a:t>
            </a:r>
            <a:r>
              <a:rPr lang="en-GB" dirty="0">
                <a:latin typeface="+mn-lt"/>
                <a:cs typeface="Arial" charset="0"/>
              </a:rPr>
              <a:t>-axis is </a:t>
            </a:r>
            <a:r>
              <a:rPr lang="en-GB" b="1" dirty="0">
                <a:solidFill>
                  <a:srgbClr val="FF6600"/>
                </a:solidFill>
                <a:latin typeface="Times New Roman" panose="02020603050405020304" pitchFamily="18" charset="0"/>
                <a:cs typeface="Times New Roman" panose="02020603050405020304" pitchFamily="18" charset="0"/>
              </a:rPr>
              <a:t>k.</a:t>
            </a:r>
          </a:p>
        </p:txBody>
      </p:sp>
      <p:sp>
        <p:nvSpPr>
          <p:cNvPr id="540782" name="Text Box 110"/>
          <p:cNvSpPr txBox="1">
            <a:spLocks noChangeArrowheads="1"/>
          </p:cNvSpPr>
          <p:nvPr/>
        </p:nvSpPr>
        <p:spPr bwMode="auto">
          <a:xfrm>
            <a:off x="309623" y="3053858"/>
            <a:ext cx="8531225" cy="461665"/>
          </a:xfrm>
          <a:prstGeom prst="rect">
            <a:avLst/>
          </a:prstGeom>
          <a:noFill/>
          <a:ln w="9525">
            <a:noFill/>
            <a:miter lim="800000"/>
            <a:headEnd/>
            <a:tailEnd/>
          </a:ln>
        </p:spPr>
        <p:txBody>
          <a:bodyPr>
            <a:spAutoFit/>
          </a:bodyPr>
          <a:lstStyle/>
          <a:p>
            <a:pPr eaLnBrk="0" hangingPunct="0">
              <a:defRPr/>
            </a:pPr>
            <a:r>
              <a:rPr lang="en-GB" dirty="0">
                <a:latin typeface="+mn-lt"/>
                <a:cs typeface="Arial" charset="0"/>
              </a:rPr>
              <a:t>So now we have three components</a:t>
            </a:r>
          </a:p>
        </p:txBody>
      </p:sp>
      <p:sp>
        <p:nvSpPr>
          <p:cNvPr id="2" name="Rectangle 1"/>
          <p:cNvSpPr/>
          <p:nvPr/>
        </p:nvSpPr>
        <p:spPr>
          <a:xfrm>
            <a:off x="309623" y="680902"/>
            <a:ext cx="8675688" cy="1200329"/>
          </a:xfrm>
          <a:prstGeom prst="rect">
            <a:avLst/>
          </a:prstGeom>
        </p:spPr>
        <p:txBody>
          <a:bodyPr wrap="square">
            <a:spAutoFit/>
          </a:bodyPr>
          <a:lstStyle/>
          <a:p>
            <a:r>
              <a:rPr lang="en-GB" dirty="0">
                <a:latin typeface="+mn-lt"/>
                <a:cs typeface="Arial" charset="0"/>
              </a:rPr>
              <a:t>We can also think about objects that move around in a three dimensional space. We can represent a vector in three dimensions.</a:t>
            </a:r>
          </a:p>
        </p:txBody>
      </p:sp>
      <p:grpSp>
        <p:nvGrpSpPr>
          <p:cNvPr id="8" name="Group 7"/>
          <p:cNvGrpSpPr/>
          <p:nvPr/>
        </p:nvGrpSpPr>
        <p:grpSpPr>
          <a:xfrm>
            <a:off x="1547664" y="3573016"/>
            <a:ext cx="4876793" cy="1264296"/>
            <a:chOff x="1547664" y="3861048"/>
            <a:chExt cx="4876793" cy="1264296"/>
          </a:xfrm>
        </p:grpSpPr>
        <p:sp>
          <p:nvSpPr>
            <p:cNvPr id="58" name="Text Box 53"/>
            <p:cNvSpPr txBox="1">
              <a:spLocks noChangeArrowheads="1"/>
            </p:cNvSpPr>
            <p:nvPr/>
          </p:nvSpPr>
          <p:spPr bwMode="auto">
            <a:xfrm>
              <a:off x="1547664" y="4195564"/>
              <a:ext cx="4876793" cy="461963"/>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We can write          as 3</a:t>
              </a:r>
              <a:r>
                <a:rPr lang="en-GB" b="1" dirty="0">
                  <a:solidFill>
                    <a:srgbClr val="FF6600"/>
                  </a:solidFill>
                  <a:latin typeface="Times New Roman" panose="02020603050405020304" pitchFamily="18" charset="0"/>
                  <a:cs typeface="Times New Roman" panose="02020603050405020304" pitchFamily="18" charset="0"/>
                </a:rPr>
                <a:t>i</a:t>
              </a:r>
              <a:r>
                <a:rPr lang="en-GB" dirty="0">
                  <a:latin typeface="+mn-lt"/>
                  <a:cs typeface="Arial" charset="0"/>
                </a:rPr>
                <a:t> – 2</a:t>
              </a:r>
              <a:r>
                <a:rPr lang="en-GB" b="1" dirty="0">
                  <a:solidFill>
                    <a:srgbClr val="FF6600"/>
                  </a:solidFill>
                  <a:latin typeface="Times New Roman" panose="02020603050405020304" pitchFamily="18" charset="0"/>
                  <a:cs typeface="Times New Roman" panose="02020603050405020304" pitchFamily="18" charset="0"/>
                </a:rPr>
                <a:t>j</a:t>
              </a:r>
              <a:r>
                <a:rPr lang="en-GB" dirty="0">
                  <a:latin typeface="+mn-lt"/>
                  <a:cs typeface="Arial" charset="0"/>
                </a:rPr>
                <a:t> + </a:t>
              </a:r>
              <a:r>
                <a:rPr lang="en-GB" b="1" dirty="0">
                  <a:solidFill>
                    <a:srgbClr val="FF6600"/>
                  </a:solidFill>
                  <a:latin typeface="Times New Roman" panose="02020603050405020304" pitchFamily="18" charset="0"/>
                  <a:cs typeface="Times New Roman" panose="02020603050405020304" pitchFamily="18" charset="0"/>
                </a:rPr>
                <a:t>k</a:t>
              </a:r>
              <a:r>
                <a:rPr lang="en-GB" dirty="0">
                  <a:latin typeface="+mn-lt"/>
                  <a:cs typeface="Arial" charset="0"/>
                </a:rPr>
                <a:t> </a:t>
              </a:r>
            </a:p>
          </p:txBody>
        </p:sp>
        <p:grpSp>
          <p:nvGrpSpPr>
            <p:cNvPr id="4" name="Group 3"/>
            <p:cNvGrpSpPr/>
            <p:nvPr/>
          </p:nvGrpSpPr>
          <p:grpSpPr>
            <a:xfrm>
              <a:off x="3678086" y="3861048"/>
              <a:ext cx="560387" cy="1264296"/>
              <a:chOff x="3678086" y="4005064"/>
              <a:chExt cx="560387" cy="1264296"/>
            </a:xfrm>
          </p:grpSpPr>
          <p:sp>
            <p:nvSpPr>
              <p:cNvPr id="60" name="AutoShape 113"/>
              <p:cNvSpPr>
                <a:spLocks noChangeArrowheads="1"/>
              </p:cNvSpPr>
              <p:nvPr/>
            </p:nvSpPr>
            <p:spPr bwMode="auto">
              <a:xfrm>
                <a:off x="3678086" y="4005064"/>
                <a:ext cx="533400" cy="1223963"/>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sp>
            <p:nvSpPr>
              <p:cNvPr id="62" name="Text Box 115"/>
              <p:cNvSpPr txBox="1">
                <a:spLocks noChangeArrowheads="1"/>
              </p:cNvSpPr>
              <p:nvPr/>
            </p:nvSpPr>
            <p:spPr bwMode="auto">
              <a:xfrm>
                <a:off x="3751111" y="4005064"/>
                <a:ext cx="371475" cy="461963"/>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3</a:t>
                </a:r>
                <a:endParaRPr lang="en-GB" dirty="0">
                  <a:latin typeface="+mn-lt"/>
                  <a:cs typeface="Arial" charset="0"/>
                </a:endParaRPr>
              </a:p>
            </p:txBody>
          </p:sp>
          <p:sp>
            <p:nvSpPr>
              <p:cNvPr id="63" name="Text Box 116"/>
              <p:cNvSpPr txBox="1">
                <a:spLocks noChangeArrowheads="1"/>
              </p:cNvSpPr>
              <p:nvPr/>
            </p:nvSpPr>
            <p:spPr bwMode="auto">
              <a:xfrm>
                <a:off x="3738411" y="4386064"/>
                <a:ext cx="500062" cy="461963"/>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-2</a:t>
                </a:r>
                <a:endParaRPr lang="en-GB" dirty="0">
                  <a:latin typeface="+mn-lt"/>
                  <a:cs typeface="Arial" charset="0"/>
                </a:endParaRPr>
              </a:p>
            </p:txBody>
          </p:sp>
          <p:sp>
            <p:nvSpPr>
              <p:cNvPr id="64" name="Text Box 116"/>
              <p:cNvSpPr txBox="1">
                <a:spLocks noChangeArrowheads="1"/>
              </p:cNvSpPr>
              <p:nvPr/>
            </p:nvSpPr>
            <p:spPr bwMode="auto">
              <a:xfrm>
                <a:off x="3799945" y="4807695"/>
                <a:ext cx="322524" cy="461665"/>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1</a:t>
                </a:r>
                <a:endParaRPr lang="en-GB" dirty="0">
                  <a:latin typeface="+mn-lt"/>
                  <a:cs typeface="Arial" charset="0"/>
                </a:endParaRPr>
              </a:p>
            </p:txBody>
          </p:sp>
        </p:grpSp>
      </p:grpSp>
      <p:sp>
        <p:nvSpPr>
          <p:cNvPr id="67" name="Text Box 110"/>
          <p:cNvSpPr txBox="1">
            <a:spLocks noChangeArrowheads="1"/>
          </p:cNvSpPr>
          <p:nvPr/>
        </p:nvSpPr>
        <p:spPr bwMode="auto">
          <a:xfrm>
            <a:off x="112713" y="4869160"/>
            <a:ext cx="9031287" cy="1200329"/>
          </a:xfrm>
          <a:prstGeom prst="rect">
            <a:avLst/>
          </a:prstGeom>
          <a:noFill/>
          <a:ln w="9525">
            <a:noFill/>
            <a:miter lim="800000"/>
            <a:headEnd/>
            <a:tailEnd/>
          </a:ln>
        </p:spPr>
        <p:txBody>
          <a:bodyPr wrap="square">
            <a:spAutoFit/>
          </a:bodyPr>
          <a:lstStyle/>
          <a:p>
            <a:pPr eaLnBrk="0" hangingPunct="0">
              <a:defRPr/>
            </a:pPr>
            <a:r>
              <a:rPr lang="en-GB" dirty="0">
                <a:latin typeface="+mn-lt"/>
                <a:cs typeface="Arial" charset="0"/>
              </a:rPr>
              <a:t>Represents a movement of 3 units in the positive x-direction, 2 units in the negative y-direction and 1 unit in the positive </a:t>
            </a:r>
          </a:p>
          <a:p>
            <a:pPr eaLnBrk="0" hangingPunct="0">
              <a:defRPr/>
            </a:pPr>
            <a:r>
              <a:rPr lang="en-GB" dirty="0">
                <a:latin typeface="+mn-lt"/>
                <a:cs typeface="Arial" charset="0"/>
              </a:rPr>
              <a:t>z-direction</a:t>
            </a:r>
          </a:p>
        </p:txBody>
      </p:sp>
      <p:sp>
        <p:nvSpPr>
          <p:cNvPr id="68" name="Rectangle 4"/>
          <p:cNvSpPr txBox="1">
            <a:spLocks noChangeArrowheads="1"/>
          </p:cNvSpPr>
          <p:nvPr/>
        </p:nvSpPr>
        <p:spPr bwMode="auto">
          <a:xfrm>
            <a:off x="112713" y="-26988"/>
            <a:ext cx="7772400" cy="609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omic Sans MS" panose="030F0702030302020204" pitchFamily="66" charset="0"/>
              </a:defRPr>
            </a:lvl2pPr>
            <a:lvl3pPr algn="l" rtl="0" fontAlgn="base">
              <a:spcBef>
                <a:spcPct val="0"/>
              </a:spcBef>
              <a:spcAft>
                <a:spcPct val="0"/>
              </a:spcAft>
              <a:defRPr sz="5000">
                <a:solidFill>
                  <a:schemeClr val="tx2"/>
                </a:solidFill>
                <a:latin typeface="Comic Sans MS" panose="030F0702030302020204" pitchFamily="66" charset="0"/>
              </a:defRPr>
            </a:lvl3pPr>
            <a:lvl4pPr algn="l" rtl="0" fontAlgn="base">
              <a:spcBef>
                <a:spcPct val="0"/>
              </a:spcBef>
              <a:spcAft>
                <a:spcPct val="0"/>
              </a:spcAft>
              <a:defRPr sz="5000">
                <a:solidFill>
                  <a:schemeClr val="tx2"/>
                </a:solidFill>
                <a:latin typeface="Comic Sans MS" panose="030F0702030302020204" pitchFamily="66" charset="0"/>
              </a:defRPr>
            </a:lvl4pPr>
            <a:lvl5pPr algn="l" rtl="0" fontAlgn="base">
              <a:spcBef>
                <a:spcPct val="0"/>
              </a:spcBef>
              <a:spcAft>
                <a:spcPct val="0"/>
              </a:spcAft>
              <a:defRPr sz="5000">
                <a:solidFill>
                  <a:schemeClr val="tx2"/>
                </a:solidFill>
                <a:latin typeface="Comic Sans MS" panose="030F0702030302020204" pitchFamily="66" charset="0"/>
              </a:defRPr>
            </a:lvl5pPr>
            <a:lvl6pPr marL="457200" algn="l" rtl="0" fontAlgn="base">
              <a:spcBef>
                <a:spcPct val="0"/>
              </a:spcBef>
              <a:spcAft>
                <a:spcPct val="0"/>
              </a:spcAft>
              <a:defRPr sz="5000">
                <a:solidFill>
                  <a:schemeClr val="tx2"/>
                </a:solidFill>
                <a:latin typeface="Comic Sans MS" panose="030F0702030302020204" pitchFamily="66" charset="0"/>
              </a:defRPr>
            </a:lvl6pPr>
            <a:lvl7pPr marL="914400" algn="l" rtl="0" fontAlgn="base">
              <a:spcBef>
                <a:spcPct val="0"/>
              </a:spcBef>
              <a:spcAft>
                <a:spcPct val="0"/>
              </a:spcAft>
              <a:defRPr sz="5000">
                <a:solidFill>
                  <a:schemeClr val="tx2"/>
                </a:solidFill>
                <a:latin typeface="Comic Sans MS" panose="030F0702030302020204" pitchFamily="66" charset="0"/>
              </a:defRPr>
            </a:lvl7pPr>
            <a:lvl8pPr marL="1371600" algn="l" rtl="0" fontAlgn="base">
              <a:spcBef>
                <a:spcPct val="0"/>
              </a:spcBef>
              <a:spcAft>
                <a:spcPct val="0"/>
              </a:spcAft>
              <a:defRPr sz="5000">
                <a:solidFill>
                  <a:schemeClr val="tx2"/>
                </a:solidFill>
                <a:latin typeface="Comic Sans MS" panose="030F0702030302020204" pitchFamily="66" charset="0"/>
              </a:defRPr>
            </a:lvl8pPr>
            <a:lvl9pPr marL="1828800" algn="l" rtl="0" fontAlgn="base">
              <a:spcBef>
                <a:spcPct val="0"/>
              </a:spcBef>
              <a:spcAft>
                <a:spcPct val="0"/>
              </a:spcAft>
              <a:defRPr sz="5000">
                <a:solidFill>
                  <a:schemeClr val="tx2"/>
                </a:solidFill>
                <a:latin typeface="Comic Sans MS" panose="030F0702030302020204" pitchFamily="66" charset="0"/>
              </a:defRPr>
            </a:lvl9pPr>
          </a:lstStyle>
          <a:p>
            <a:r>
              <a:rPr lang="en-GB" sz="2800">
                <a:solidFill>
                  <a:srgbClr val="5B0091"/>
                </a:solidFill>
              </a:rPr>
              <a:t>Representing vectors</a:t>
            </a:r>
            <a:endParaRPr lang="en-GB" sz="2800" dirty="0"/>
          </a:p>
        </p:txBody>
      </p:sp>
      <p:sp>
        <p:nvSpPr>
          <p:cNvPr id="3" name="Rectangle 2"/>
          <p:cNvSpPr/>
          <p:nvPr/>
        </p:nvSpPr>
        <p:spPr>
          <a:xfrm>
            <a:off x="2057400" y="2273239"/>
            <a:ext cx="7020950" cy="461665"/>
          </a:xfrm>
          <a:prstGeom prst="rect">
            <a:avLst/>
          </a:prstGeom>
        </p:spPr>
        <p:txBody>
          <a:bodyPr wrap="square">
            <a:spAutoFit/>
          </a:bodyPr>
          <a:lstStyle/>
          <a:p>
            <a:r>
              <a:rPr lang="en-US" dirty="0">
                <a:latin typeface="+mn-lt"/>
                <a:cs typeface="Arial" charset="0"/>
              </a:rPr>
              <a:t>So,</a:t>
            </a:r>
            <a:r>
              <a:rPr lang="en-US" dirty="0">
                <a:cs typeface="Arial" charset="0"/>
              </a:rPr>
              <a:t> </a:t>
            </a:r>
            <a:r>
              <a:rPr lang="en-US" b="1" dirty="0">
                <a:solidFill>
                  <a:srgbClr val="FF6600"/>
                </a:solidFill>
                <a:latin typeface="Times New Roman" panose="02020603050405020304" pitchFamily="18" charset="0"/>
                <a:cs typeface="Times New Roman" panose="02020603050405020304" pitchFamily="18" charset="0"/>
              </a:rPr>
              <a:t>k</a:t>
            </a:r>
            <a:r>
              <a:rPr lang="en-US" dirty="0">
                <a:cs typeface="Arial" charset="0"/>
              </a:rPr>
              <a:t> </a:t>
            </a:r>
            <a:r>
              <a:rPr lang="en-US" dirty="0">
                <a:latin typeface="+mn-lt"/>
                <a:cs typeface="Arial" charset="0"/>
              </a:rPr>
              <a:t>and is a vector of length 1 unit in the</a:t>
            </a:r>
            <a:endParaRPr lang="en-GB" dirty="0"/>
          </a:p>
        </p:txBody>
      </p:sp>
      <p:sp>
        <p:nvSpPr>
          <p:cNvPr id="5" name="Rectangle 4"/>
          <p:cNvSpPr/>
          <p:nvPr/>
        </p:nvSpPr>
        <p:spPr>
          <a:xfrm>
            <a:off x="1056565" y="6190949"/>
            <a:ext cx="6131807" cy="461665"/>
          </a:xfrm>
          <a:prstGeom prst="rect">
            <a:avLst/>
          </a:prstGeom>
        </p:spPr>
        <p:txBody>
          <a:bodyPr wrap="none">
            <a:spAutoFit/>
          </a:bodyPr>
          <a:lstStyle/>
          <a:p>
            <a:r>
              <a:rPr lang="en-US" dirty="0">
                <a:cs typeface="Arial" charset="0"/>
              </a:rPr>
              <a:t>The vectors, </a:t>
            </a:r>
            <a:r>
              <a:rPr lang="en-US" b="1" dirty="0" err="1">
                <a:solidFill>
                  <a:srgbClr val="FF6600"/>
                </a:solidFill>
                <a:latin typeface="Times New Roman" panose="02020603050405020304" pitchFamily="18" charset="0"/>
                <a:cs typeface="Times New Roman" panose="02020603050405020304" pitchFamily="18" charset="0"/>
              </a:rPr>
              <a:t>i</a:t>
            </a:r>
            <a:r>
              <a:rPr lang="en-US" b="1" dirty="0">
                <a:solidFill>
                  <a:srgbClr val="FF6600"/>
                </a:solidFill>
                <a:latin typeface="Times New Roman" panose="02020603050405020304" pitchFamily="18" charset="0"/>
                <a:cs typeface="Times New Roman" panose="02020603050405020304" pitchFamily="18" charset="0"/>
              </a:rPr>
              <a:t>, j, k </a:t>
            </a:r>
            <a:r>
              <a:rPr lang="en-US" dirty="0">
                <a:cs typeface="Arial" charset="0"/>
              </a:rPr>
              <a:t>are called </a:t>
            </a:r>
            <a:r>
              <a:rPr lang="en-US" b="1" dirty="0">
                <a:cs typeface="Arial" charset="0"/>
              </a:rPr>
              <a:t>base vectors </a:t>
            </a:r>
            <a:endParaRPr lang="en-GB" b="1" dirty="0"/>
          </a:p>
        </p:txBody>
      </p:sp>
      <p:sp>
        <p:nvSpPr>
          <p:cNvPr id="16" name="Rectangle 15">
            <a:hlinkClick r:id="rId3"/>
            <a:extLst>
              <a:ext uri="{FF2B5EF4-FFF2-40B4-BE49-F238E27FC236}">
                <a16:creationId xmlns:a16="http://schemas.microsoft.com/office/drawing/2014/main" id="{3958ED09-94A5-4296-B080-D6BA470E4642}"/>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17" name="Rectangle 16">
            <a:hlinkClick r:id="rId3"/>
            <a:extLst>
              <a:ext uri="{FF2B5EF4-FFF2-40B4-BE49-F238E27FC236}">
                <a16:creationId xmlns:a16="http://schemas.microsoft.com/office/drawing/2014/main" id="{57E40401-2569-4015-9C21-F348B18B5710}"/>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18" name="Rectangle 17">
            <a:extLst>
              <a:ext uri="{FF2B5EF4-FFF2-40B4-BE49-F238E27FC236}">
                <a16:creationId xmlns:a16="http://schemas.microsoft.com/office/drawing/2014/main" id="{69328EAC-B0EF-4E69-A513-3ADDE0F56C8C}"/>
              </a:ext>
            </a:extLst>
          </p:cNvPr>
          <p:cNvSpPr/>
          <p:nvPr/>
        </p:nvSpPr>
        <p:spPr>
          <a:xfrm>
            <a:off x="330109" y="2653732"/>
            <a:ext cx="2593543" cy="461665"/>
          </a:xfrm>
          <a:prstGeom prst="rect">
            <a:avLst/>
          </a:prstGeom>
        </p:spPr>
        <p:txBody>
          <a:bodyPr wrap="square">
            <a:spAutoFit/>
          </a:bodyPr>
          <a:lstStyle/>
          <a:p>
            <a:r>
              <a:rPr lang="en-US" dirty="0">
                <a:latin typeface="+mn-lt"/>
                <a:cs typeface="Arial" charset="0"/>
              </a:rPr>
              <a:t>direction of </a:t>
            </a:r>
            <a:r>
              <a:rPr lang="en-US" i="1" dirty="0">
                <a:latin typeface="Times New Roman" panose="02020603050405020304" pitchFamily="18" charset="0"/>
                <a:cs typeface="Times New Roman" panose="02020603050405020304" pitchFamily="18" charset="0"/>
              </a:rPr>
              <a:t>z.</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07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4078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723" grpId="0"/>
      <p:bldP spid="540782" grpId="0"/>
      <p:bldP spid="2" grpId="0"/>
      <p:bldP spid="67" grpId="0"/>
      <p:bldP spid="3" grpId="0"/>
      <p:bldP spid="5"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723" name="Text Box 51"/>
          <p:cNvSpPr txBox="1">
            <a:spLocks noChangeArrowheads="1"/>
          </p:cNvSpPr>
          <p:nvPr/>
        </p:nvSpPr>
        <p:spPr bwMode="auto">
          <a:xfrm>
            <a:off x="373670" y="1685569"/>
            <a:ext cx="2778150" cy="461665"/>
          </a:xfrm>
          <a:prstGeom prst="rect">
            <a:avLst/>
          </a:prstGeom>
          <a:noFill/>
          <a:ln w="9525">
            <a:noFill/>
            <a:miter lim="800000"/>
            <a:headEnd/>
            <a:tailEnd/>
          </a:ln>
        </p:spPr>
        <p:txBody>
          <a:bodyPr wrap="square">
            <a:spAutoFit/>
          </a:bodyPr>
          <a:lstStyle/>
          <a:p>
            <a:r>
              <a:rPr lang="en-GB" dirty="0">
                <a:latin typeface="+mn-lt"/>
                <a:cs typeface="Arial" charset="0"/>
              </a:rPr>
              <a:t>In two dimensions</a:t>
            </a:r>
            <a:endParaRPr lang="en-GB" b="1" dirty="0">
              <a:solidFill>
                <a:srgbClr val="FF6600"/>
              </a:solidFill>
              <a:latin typeface="+mn-lt"/>
              <a:cs typeface="Times New Roman" panose="02020603050405020304" pitchFamily="18" charset="0"/>
            </a:endParaRPr>
          </a:p>
        </p:txBody>
      </p:sp>
      <p:grpSp>
        <p:nvGrpSpPr>
          <p:cNvPr id="8" name="Group 7"/>
          <p:cNvGrpSpPr/>
          <p:nvPr/>
        </p:nvGrpSpPr>
        <p:grpSpPr>
          <a:xfrm>
            <a:off x="7415403" y="1250835"/>
            <a:ext cx="1123668" cy="1268859"/>
            <a:chOff x="1801625" y="3860750"/>
            <a:chExt cx="1123668" cy="1268859"/>
          </a:xfrm>
        </p:grpSpPr>
        <p:sp>
          <p:nvSpPr>
            <p:cNvPr id="58" name="Text Box 53"/>
            <p:cNvSpPr txBox="1">
              <a:spLocks noChangeArrowheads="1"/>
            </p:cNvSpPr>
            <p:nvPr/>
          </p:nvSpPr>
          <p:spPr bwMode="auto">
            <a:xfrm>
              <a:off x="1801625" y="4195564"/>
              <a:ext cx="609462" cy="461665"/>
            </a:xfrm>
            <a:prstGeom prst="rect">
              <a:avLst/>
            </a:prstGeom>
            <a:noFill/>
            <a:ln w="9525">
              <a:noFill/>
              <a:miter lim="800000"/>
              <a:headEnd/>
              <a:tailEnd/>
            </a:ln>
          </p:spPr>
          <p:txBody>
            <a:bodyPr wrap="none">
              <a:spAutoFit/>
            </a:bodyPr>
            <a:lstStyle/>
            <a:p>
              <a:pPr eaLnBrk="0" hangingPunct="0">
                <a:defRPr/>
              </a:pPr>
              <a:r>
                <a:rPr lang="en-US" b="1" dirty="0" err="1">
                  <a:solidFill>
                    <a:srgbClr val="FF6600"/>
                  </a:solidFill>
                  <a:latin typeface="Times New Roman" panose="02020603050405020304" pitchFamily="18" charset="0"/>
                  <a:cs typeface="Times New Roman" panose="02020603050405020304" pitchFamily="18" charset="0"/>
                </a:rPr>
                <a:t>i</a:t>
              </a:r>
              <a:r>
                <a:rPr lang="en-GB" dirty="0">
                  <a:latin typeface="+mn-lt"/>
                  <a:cs typeface="Arial" charset="0"/>
                </a:rPr>
                <a:t> = </a:t>
              </a:r>
            </a:p>
          </p:txBody>
        </p:sp>
        <p:grpSp>
          <p:nvGrpSpPr>
            <p:cNvPr id="4" name="Group 3"/>
            <p:cNvGrpSpPr/>
            <p:nvPr/>
          </p:nvGrpSpPr>
          <p:grpSpPr>
            <a:xfrm>
              <a:off x="2391893" y="3860750"/>
              <a:ext cx="533400" cy="1268859"/>
              <a:chOff x="2391893" y="4004766"/>
              <a:chExt cx="533400" cy="1268859"/>
            </a:xfrm>
          </p:grpSpPr>
          <p:sp>
            <p:nvSpPr>
              <p:cNvPr id="60" name="AutoShape 113"/>
              <p:cNvSpPr>
                <a:spLocks noChangeArrowheads="1"/>
              </p:cNvSpPr>
              <p:nvPr/>
            </p:nvSpPr>
            <p:spPr bwMode="auto">
              <a:xfrm>
                <a:off x="2391893" y="4005064"/>
                <a:ext cx="533400" cy="1223963"/>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sp>
            <p:nvSpPr>
              <p:cNvPr id="62" name="Text Box 115"/>
              <p:cNvSpPr txBox="1">
                <a:spLocks noChangeArrowheads="1"/>
              </p:cNvSpPr>
              <p:nvPr/>
            </p:nvSpPr>
            <p:spPr bwMode="auto">
              <a:xfrm>
                <a:off x="2489266" y="4004766"/>
                <a:ext cx="322524" cy="461665"/>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1</a:t>
                </a:r>
              </a:p>
            </p:txBody>
          </p:sp>
          <p:sp>
            <p:nvSpPr>
              <p:cNvPr id="63" name="Text Box 116"/>
              <p:cNvSpPr txBox="1">
                <a:spLocks noChangeArrowheads="1"/>
              </p:cNvSpPr>
              <p:nvPr/>
            </p:nvSpPr>
            <p:spPr bwMode="auto">
              <a:xfrm>
                <a:off x="2463901" y="4386064"/>
                <a:ext cx="372218" cy="461665"/>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0</a:t>
                </a:r>
              </a:p>
            </p:txBody>
          </p:sp>
          <p:sp>
            <p:nvSpPr>
              <p:cNvPr id="64" name="Text Box 116"/>
              <p:cNvSpPr txBox="1">
                <a:spLocks noChangeArrowheads="1"/>
              </p:cNvSpPr>
              <p:nvPr/>
            </p:nvSpPr>
            <p:spPr bwMode="auto">
              <a:xfrm>
                <a:off x="2463901" y="4811960"/>
                <a:ext cx="372218" cy="461665"/>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0</a:t>
                </a:r>
                <a:endParaRPr lang="en-GB" dirty="0">
                  <a:latin typeface="+mn-lt"/>
                  <a:cs typeface="Arial" charset="0"/>
                </a:endParaRPr>
              </a:p>
            </p:txBody>
          </p:sp>
        </p:grpSp>
      </p:grpSp>
      <p:sp>
        <p:nvSpPr>
          <p:cNvPr id="68" name="Rectangle 4"/>
          <p:cNvSpPr txBox="1">
            <a:spLocks noChangeArrowheads="1"/>
          </p:cNvSpPr>
          <p:nvPr/>
        </p:nvSpPr>
        <p:spPr bwMode="auto">
          <a:xfrm>
            <a:off x="112713" y="-26988"/>
            <a:ext cx="7772400" cy="609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omic Sans MS" panose="030F0702030302020204" pitchFamily="66" charset="0"/>
              </a:defRPr>
            </a:lvl2pPr>
            <a:lvl3pPr algn="l" rtl="0" fontAlgn="base">
              <a:spcBef>
                <a:spcPct val="0"/>
              </a:spcBef>
              <a:spcAft>
                <a:spcPct val="0"/>
              </a:spcAft>
              <a:defRPr sz="5000">
                <a:solidFill>
                  <a:schemeClr val="tx2"/>
                </a:solidFill>
                <a:latin typeface="Comic Sans MS" panose="030F0702030302020204" pitchFamily="66" charset="0"/>
              </a:defRPr>
            </a:lvl3pPr>
            <a:lvl4pPr algn="l" rtl="0" fontAlgn="base">
              <a:spcBef>
                <a:spcPct val="0"/>
              </a:spcBef>
              <a:spcAft>
                <a:spcPct val="0"/>
              </a:spcAft>
              <a:defRPr sz="5000">
                <a:solidFill>
                  <a:schemeClr val="tx2"/>
                </a:solidFill>
                <a:latin typeface="Comic Sans MS" panose="030F0702030302020204" pitchFamily="66" charset="0"/>
              </a:defRPr>
            </a:lvl4pPr>
            <a:lvl5pPr algn="l" rtl="0" fontAlgn="base">
              <a:spcBef>
                <a:spcPct val="0"/>
              </a:spcBef>
              <a:spcAft>
                <a:spcPct val="0"/>
              </a:spcAft>
              <a:defRPr sz="5000">
                <a:solidFill>
                  <a:schemeClr val="tx2"/>
                </a:solidFill>
                <a:latin typeface="Comic Sans MS" panose="030F0702030302020204" pitchFamily="66" charset="0"/>
              </a:defRPr>
            </a:lvl5pPr>
            <a:lvl6pPr marL="457200" algn="l" rtl="0" fontAlgn="base">
              <a:spcBef>
                <a:spcPct val="0"/>
              </a:spcBef>
              <a:spcAft>
                <a:spcPct val="0"/>
              </a:spcAft>
              <a:defRPr sz="5000">
                <a:solidFill>
                  <a:schemeClr val="tx2"/>
                </a:solidFill>
                <a:latin typeface="Comic Sans MS" panose="030F0702030302020204" pitchFamily="66" charset="0"/>
              </a:defRPr>
            </a:lvl6pPr>
            <a:lvl7pPr marL="914400" algn="l" rtl="0" fontAlgn="base">
              <a:spcBef>
                <a:spcPct val="0"/>
              </a:spcBef>
              <a:spcAft>
                <a:spcPct val="0"/>
              </a:spcAft>
              <a:defRPr sz="5000">
                <a:solidFill>
                  <a:schemeClr val="tx2"/>
                </a:solidFill>
                <a:latin typeface="Comic Sans MS" panose="030F0702030302020204" pitchFamily="66" charset="0"/>
              </a:defRPr>
            </a:lvl7pPr>
            <a:lvl8pPr marL="1371600" algn="l" rtl="0" fontAlgn="base">
              <a:spcBef>
                <a:spcPct val="0"/>
              </a:spcBef>
              <a:spcAft>
                <a:spcPct val="0"/>
              </a:spcAft>
              <a:defRPr sz="5000">
                <a:solidFill>
                  <a:schemeClr val="tx2"/>
                </a:solidFill>
                <a:latin typeface="Comic Sans MS" panose="030F0702030302020204" pitchFamily="66" charset="0"/>
              </a:defRPr>
            </a:lvl8pPr>
            <a:lvl9pPr marL="1828800" algn="l" rtl="0" fontAlgn="base">
              <a:spcBef>
                <a:spcPct val="0"/>
              </a:spcBef>
              <a:spcAft>
                <a:spcPct val="0"/>
              </a:spcAft>
              <a:defRPr sz="5000">
                <a:solidFill>
                  <a:schemeClr val="tx2"/>
                </a:solidFill>
                <a:latin typeface="Comic Sans MS" panose="030F0702030302020204" pitchFamily="66" charset="0"/>
              </a:defRPr>
            </a:lvl9pPr>
          </a:lstStyle>
          <a:p>
            <a:r>
              <a:rPr lang="en-GB" sz="2800" dirty="0">
                <a:solidFill>
                  <a:srgbClr val="5B0091"/>
                </a:solidFill>
              </a:rPr>
              <a:t>Unit vectors</a:t>
            </a:r>
            <a:endParaRPr lang="en-GB" sz="2800" dirty="0"/>
          </a:p>
        </p:txBody>
      </p:sp>
      <p:grpSp>
        <p:nvGrpSpPr>
          <p:cNvPr id="14" name="Group 117"/>
          <p:cNvGrpSpPr>
            <a:grpSpLocks/>
          </p:cNvGrpSpPr>
          <p:nvPr/>
        </p:nvGrpSpPr>
        <p:grpSpPr bwMode="auto">
          <a:xfrm>
            <a:off x="3104194" y="1465456"/>
            <a:ext cx="1120775" cy="842963"/>
            <a:chOff x="1598" y="2976"/>
            <a:chExt cx="706" cy="531"/>
          </a:xfrm>
        </p:grpSpPr>
        <p:sp>
          <p:nvSpPr>
            <p:cNvPr id="22" name="Text Box 53"/>
            <p:cNvSpPr txBox="1">
              <a:spLocks noChangeArrowheads="1"/>
            </p:cNvSpPr>
            <p:nvPr/>
          </p:nvSpPr>
          <p:spPr bwMode="auto">
            <a:xfrm>
              <a:off x="1598" y="3096"/>
              <a:ext cx="170" cy="291"/>
            </a:xfrm>
            <a:prstGeom prst="rect">
              <a:avLst/>
            </a:prstGeom>
            <a:noFill/>
            <a:ln w="9525">
              <a:noFill/>
              <a:miter lim="800000"/>
              <a:headEnd/>
              <a:tailEnd/>
            </a:ln>
          </p:spPr>
          <p:txBody>
            <a:bodyPr wrap="none">
              <a:spAutoFit/>
            </a:bodyPr>
            <a:lstStyle/>
            <a:p>
              <a:pPr eaLnBrk="0" hangingPunct="0">
                <a:defRPr/>
              </a:pPr>
              <a:r>
                <a:rPr lang="en-US" b="1" dirty="0" err="1">
                  <a:solidFill>
                    <a:srgbClr val="FF6600"/>
                  </a:solidFill>
                  <a:latin typeface="Times New Roman" panose="02020603050405020304" pitchFamily="18" charset="0"/>
                  <a:cs typeface="Times New Roman" panose="02020603050405020304" pitchFamily="18" charset="0"/>
                </a:rPr>
                <a:t>i</a:t>
              </a:r>
              <a:endParaRPr lang="en-GB" b="1" dirty="0">
                <a:latin typeface="+mn-lt"/>
                <a:cs typeface="Arial" charset="0"/>
              </a:endParaRPr>
            </a:p>
          </p:txBody>
        </p:sp>
        <p:sp>
          <p:nvSpPr>
            <p:cNvPr id="16"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a:t>
              </a:r>
              <a:endParaRPr lang="en-GB" dirty="0">
                <a:latin typeface="+mn-lt"/>
                <a:cs typeface="Arial" charset="0"/>
              </a:endParaRPr>
            </a:p>
          </p:txBody>
        </p:sp>
        <p:grpSp>
          <p:nvGrpSpPr>
            <p:cNvPr id="17" name="Group 112"/>
            <p:cNvGrpSpPr>
              <a:grpSpLocks/>
            </p:cNvGrpSpPr>
            <p:nvPr/>
          </p:nvGrpSpPr>
          <p:grpSpPr bwMode="auto">
            <a:xfrm>
              <a:off x="1968" y="2976"/>
              <a:ext cx="336" cy="531"/>
              <a:chOff x="4032" y="3048"/>
              <a:chExt cx="336" cy="531"/>
            </a:xfrm>
          </p:grpSpPr>
          <p:sp>
            <p:nvSpPr>
              <p:cNvPr id="18"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19" name="Group 114"/>
              <p:cNvGrpSpPr>
                <a:grpSpLocks/>
              </p:cNvGrpSpPr>
              <p:nvPr/>
            </p:nvGrpSpPr>
            <p:grpSpPr bwMode="auto">
              <a:xfrm>
                <a:off x="4088" y="3048"/>
                <a:ext cx="234" cy="531"/>
                <a:chOff x="4088" y="3072"/>
                <a:chExt cx="234" cy="531"/>
              </a:xfrm>
            </p:grpSpPr>
            <p:sp>
              <p:nvSpPr>
                <p:cNvPr id="20" name="Text Box 115"/>
                <p:cNvSpPr txBox="1">
                  <a:spLocks noChangeArrowheads="1"/>
                </p:cNvSpPr>
                <p:nvPr/>
              </p:nvSpPr>
              <p:spPr bwMode="auto">
                <a:xfrm>
                  <a:off x="4088" y="3072"/>
                  <a:ext cx="203"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1</a:t>
                  </a:r>
                  <a:endParaRPr lang="en-GB" dirty="0">
                    <a:latin typeface="+mn-lt"/>
                    <a:cs typeface="Arial" charset="0"/>
                  </a:endParaRPr>
                </a:p>
              </p:txBody>
            </p:sp>
            <p:sp>
              <p:nvSpPr>
                <p:cNvPr id="21" name="Text Box 116"/>
                <p:cNvSpPr txBox="1">
                  <a:spLocks noChangeArrowheads="1"/>
                </p:cNvSpPr>
                <p:nvPr/>
              </p:nvSpPr>
              <p:spPr bwMode="auto">
                <a:xfrm>
                  <a:off x="4088" y="331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0</a:t>
                  </a:r>
                  <a:endParaRPr lang="en-GB" dirty="0">
                    <a:latin typeface="+mn-lt"/>
                    <a:cs typeface="Arial" charset="0"/>
                  </a:endParaRPr>
                </a:p>
              </p:txBody>
            </p:sp>
          </p:grpSp>
        </p:grpSp>
      </p:grpSp>
      <p:sp>
        <p:nvSpPr>
          <p:cNvPr id="23" name="Text Box 110"/>
          <p:cNvSpPr txBox="1">
            <a:spLocks noChangeArrowheads="1"/>
          </p:cNvSpPr>
          <p:nvPr/>
        </p:nvSpPr>
        <p:spPr bwMode="auto">
          <a:xfrm>
            <a:off x="323528" y="898803"/>
            <a:ext cx="8531225" cy="461665"/>
          </a:xfrm>
          <a:prstGeom prst="rect">
            <a:avLst/>
          </a:prstGeom>
          <a:noFill/>
          <a:ln w="9525">
            <a:noFill/>
            <a:miter lim="800000"/>
            <a:headEnd/>
            <a:tailEnd/>
          </a:ln>
        </p:spPr>
        <p:txBody>
          <a:bodyPr>
            <a:spAutoFit/>
          </a:bodyPr>
          <a:lstStyle/>
          <a:p>
            <a:pPr eaLnBrk="0" hangingPunct="0">
              <a:defRPr/>
            </a:pPr>
            <a:r>
              <a:rPr lang="en-US" dirty="0">
                <a:latin typeface="+mn-lt"/>
                <a:cs typeface="Arial" charset="0"/>
              </a:rPr>
              <a:t>The unit vector in the direction of </a:t>
            </a:r>
            <a:r>
              <a:rPr lang="en-US" i="1" dirty="0">
                <a:latin typeface="Times New Roman" panose="02020603050405020304" pitchFamily="18" charset="0"/>
                <a:cs typeface="Times New Roman" panose="02020603050405020304" pitchFamily="18" charset="0"/>
              </a:rPr>
              <a:t>x-</a:t>
            </a:r>
            <a:r>
              <a:rPr lang="en-US" dirty="0">
                <a:latin typeface="+mn-lt"/>
                <a:cs typeface="Arial" charset="0"/>
              </a:rPr>
              <a:t>axis is </a:t>
            </a:r>
            <a:r>
              <a:rPr lang="en-US" b="1" dirty="0" err="1">
                <a:solidFill>
                  <a:srgbClr val="FF6600"/>
                </a:solidFill>
                <a:latin typeface="Times New Roman" panose="02020603050405020304" pitchFamily="18" charset="0"/>
                <a:cs typeface="Times New Roman" panose="02020603050405020304" pitchFamily="18" charset="0"/>
              </a:rPr>
              <a:t>i</a:t>
            </a:r>
            <a:r>
              <a:rPr lang="en-US" dirty="0">
                <a:latin typeface="+mn-lt"/>
                <a:cs typeface="Arial" charset="0"/>
              </a:rPr>
              <a:t> .</a:t>
            </a:r>
            <a:endParaRPr lang="en-GB" i="1" dirty="0">
              <a:latin typeface="Times New Roman" panose="02020603050405020304" pitchFamily="18" charset="0"/>
              <a:cs typeface="Times New Roman" panose="02020603050405020304" pitchFamily="18" charset="0"/>
            </a:endParaRPr>
          </a:p>
        </p:txBody>
      </p:sp>
      <p:sp>
        <p:nvSpPr>
          <p:cNvPr id="25" name="Text Box 51"/>
          <p:cNvSpPr txBox="1">
            <a:spLocks noChangeArrowheads="1"/>
          </p:cNvSpPr>
          <p:nvPr/>
        </p:nvSpPr>
        <p:spPr bwMode="auto">
          <a:xfrm>
            <a:off x="4456277" y="1661843"/>
            <a:ext cx="3144044" cy="461665"/>
          </a:xfrm>
          <a:prstGeom prst="rect">
            <a:avLst/>
          </a:prstGeom>
          <a:noFill/>
          <a:ln w="9525">
            <a:noFill/>
            <a:miter lim="800000"/>
            <a:headEnd/>
            <a:tailEnd/>
          </a:ln>
        </p:spPr>
        <p:txBody>
          <a:bodyPr wrap="square">
            <a:spAutoFit/>
          </a:bodyPr>
          <a:lstStyle/>
          <a:p>
            <a:r>
              <a:rPr lang="en-GB" dirty="0">
                <a:latin typeface="+mn-lt"/>
                <a:cs typeface="Arial" charset="0"/>
              </a:rPr>
              <a:t>in three dimensions</a:t>
            </a:r>
            <a:endParaRPr lang="en-GB" b="1" dirty="0">
              <a:solidFill>
                <a:srgbClr val="FF6600"/>
              </a:solidFill>
              <a:latin typeface="+mn-lt"/>
              <a:cs typeface="Times New Roman" panose="02020603050405020304" pitchFamily="18" charset="0"/>
            </a:endParaRPr>
          </a:p>
        </p:txBody>
      </p:sp>
      <p:sp>
        <p:nvSpPr>
          <p:cNvPr id="26" name="Text Box 51"/>
          <p:cNvSpPr txBox="1">
            <a:spLocks noChangeArrowheads="1"/>
          </p:cNvSpPr>
          <p:nvPr/>
        </p:nvSpPr>
        <p:spPr bwMode="auto">
          <a:xfrm>
            <a:off x="373670" y="3612691"/>
            <a:ext cx="2778150" cy="461665"/>
          </a:xfrm>
          <a:prstGeom prst="rect">
            <a:avLst/>
          </a:prstGeom>
          <a:noFill/>
          <a:ln w="9525">
            <a:noFill/>
            <a:miter lim="800000"/>
            <a:headEnd/>
            <a:tailEnd/>
          </a:ln>
        </p:spPr>
        <p:txBody>
          <a:bodyPr wrap="square">
            <a:spAutoFit/>
          </a:bodyPr>
          <a:lstStyle/>
          <a:p>
            <a:r>
              <a:rPr lang="en-GB" dirty="0">
                <a:latin typeface="+mn-lt"/>
                <a:cs typeface="Arial" charset="0"/>
              </a:rPr>
              <a:t>In two dimensions</a:t>
            </a:r>
            <a:endParaRPr lang="en-GB" b="1" dirty="0">
              <a:solidFill>
                <a:srgbClr val="FF6600"/>
              </a:solidFill>
              <a:latin typeface="+mn-lt"/>
              <a:cs typeface="Times New Roman" panose="02020603050405020304" pitchFamily="18" charset="0"/>
            </a:endParaRPr>
          </a:p>
        </p:txBody>
      </p:sp>
      <p:grpSp>
        <p:nvGrpSpPr>
          <p:cNvPr id="27" name="Group 26"/>
          <p:cNvGrpSpPr/>
          <p:nvPr/>
        </p:nvGrpSpPr>
        <p:grpSpPr>
          <a:xfrm>
            <a:off x="7415403" y="3175429"/>
            <a:ext cx="1091790" cy="1268859"/>
            <a:chOff x="1833503" y="3860750"/>
            <a:chExt cx="1091790" cy="1268859"/>
          </a:xfrm>
        </p:grpSpPr>
        <p:sp>
          <p:nvSpPr>
            <p:cNvPr id="28" name="Text Box 53"/>
            <p:cNvSpPr txBox="1">
              <a:spLocks noChangeArrowheads="1"/>
            </p:cNvSpPr>
            <p:nvPr/>
          </p:nvSpPr>
          <p:spPr bwMode="auto">
            <a:xfrm>
              <a:off x="1833503" y="4195564"/>
              <a:ext cx="545707" cy="461665"/>
            </a:xfrm>
            <a:prstGeom prst="rect">
              <a:avLst/>
            </a:prstGeom>
            <a:noFill/>
            <a:ln w="9525">
              <a:noFill/>
              <a:miter lim="800000"/>
              <a:headEnd/>
              <a:tailEnd/>
            </a:ln>
          </p:spPr>
          <p:txBody>
            <a:bodyPr wrap="square">
              <a:spAutoFit/>
            </a:bodyPr>
            <a:lstStyle/>
            <a:p>
              <a:pPr eaLnBrk="0" hangingPunct="0">
                <a:defRPr/>
              </a:pPr>
              <a:r>
                <a:rPr lang="en-US" b="1" dirty="0">
                  <a:solidFill>
                    <a:srgbClr val="FF6600"/>
                  </a:solidFill>
                  <a:latin typeface="Times New Roman" panose="02020603050405020304" pitchFamily="18" charset="0"/>
                  <a:cs typeface="Times New Roman" panose="02020603050405020304" pitchFamily="18" charset="0"/>
                </a:rPr>
                <a:t>j</a:t>
              </a:r>
              <a:r>
                <a:rPr lang="en-GB" dirty="0">
                  <a:latin typeface="+mn-lt"/>
                  <a:cs typeface="Arial" charset="0"/>
                </a:rPr>
                <a:t> = </a:t>
              </a:r>
            </a:p>
          </p:txBody>
        </p:sp>
        <p:grpSp>
          <p:nvGrpSpPr>
            <p:cNvPr id="29" name="Group 28"/>
            <p:cNvGrpSpPr/>
            <p:nvPr/>
          </p:nvGrpSpPr>
          <p:grpSpPr>
            <a:xfrm>
              <a:off x="2391893" y="3860750"/>
              <a:ext cx="533400" cy="1268859"/>
              <a:chOff x="2391893" y="4004766"/>
              <a:chExt cx="533400" cy="1268859"/>
            </a:xfrm>
          </p:grpSpPr>
          <p:sp>
            <p:nvSpPr>
              <p:cNvPr id="30" name="AutoShape 113"/>
              <p:cNvSpPr>
                <a:spLocks noChangeArrowheads="1"/>
              </p:cNvSpPr>
              <p:nvPr/>
            </p:nvSpPr>
            <p:spPr bwMode="auto">
              <a:xfrm>
                <a:off x="2391893" y="4005064"/>
                <a:ext cx="533400" cy="1223963"/>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sp>
            <p:nvSpPr>
              <p:cNvPr id="31" name="Text Box 115"/>
              <p:cNvSpPr txBox="1">
                <a:spLocks noChangeArrowheads="1"/>
              </p:cNvSpPr>
              <p:nvPr/>
            </p:nvSpPr>
            <p:spPr bwMode="auto">
              <a:xfrm>
                <a:off x="2489266" y="4004766"/>
                <a:ext cx="372218" cy="461665"/>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0</a:t>
                </a:r>
              </a:p>
            </p:txBody>
          </p:sp>
          <p:sp>
            <p:nvSpPr>
              <p:cNvPr id="32" name="Text Box 116"/>
              <p:cNvSpPr txBox="1">
                <a:spLocks noChangeArrowheads="1"/>
              </p:cNvSpPr>
              <p:nvPr/>
            </p:nvSpPr>
            <p:spPr bwMode="auto">
              <a:xfrm>
                <a:off x="2509550" y="4401496"/>
                <a:ext cx="322524" cy="461665"/>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1</a:t>
                </a:r>
              </a:p>
            </p:txBody>
          </p:sp>
          <p:sp>
            <p:nvSpPr>
              <p:cNvPr id="33" name="Text Box 116"/>
              <p:cNvSpPr txBox="1">
                <a:spLocks noChangeArrowheads="1"/>
              </p:cNvSpPr>
              <p:nvPr/>
            </p:nvSpPr>
            <p:spPr bwMode="auto">
              <a:xfrm>
                <a:off x="2463901" y="4811960"/>
                <a:ext cx="372218" cy="461665"/>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0</a:t>
                </a:r>
                <a:endParaRPr lang="en-GB" dirty="0">
                  <a:latin typeface="+mn-lt"/>
                  <a:cs typeface="Arial" charset="0"/>
                </a:endParaRPr>
              </a:p>
            </p:txBody>
          </p:sp>
        </p:grpSp>
      </p:grpSp>
      <p:grpSp>
        <p:nvGrpSpPr>
          <p:cNvPr id="34" name="Group 117"/>
          <p:cNvGrpSpPr>
            <a:grpSpLocks/>
          </p:cNvGrpSpPr>
          <p:nvPr/>
        </p:nvGrpSpPr>
        <p:grpSpPr bwMode="auto">
          <a:xfrm>
            <a:off x="3104194" y="3392578"/>
            <a:ext cx="1120775" cy="842963"/>
            <a:chOff x="1598" y="2976"/>
            <a:chExt cx="706" cy="531"/>
          </a:xfrm>
        </p:grpSpPr>
        <p:sp>
          <p:nvSpPr>
            <p:cNvPr id="35" name="Text Box 53"/>
            <p:cNvSpPr txBox="1">
              <a:spLocks noChangeArrowheads="1"/>
            </p:cNvSpPr>
            <p:nvPr/>
          </p:nvSpPr>
          <p:spPr bwMode="auto">
            <a:xfrm>
              <a:off x="1598" y="3096"/>
              <a:ext cx="181" cy="291"/>
            </a:xfrm>
            <a:prstGeom prst="rect">
              <a:avLst/>
            </a:prstGeom>
            <a:noFill/>
            <a:ln w="9525">
              <a:noFill/>
              <a:miter lim="800000"/>
              <a:headEnd/>
              <a:tailEnd/>
            </a:ln>
          </p:spPr>
          <p:txBody>
            <a:bodyPr wrap="none">
              <a:spAutoFit/>
            </a:bodyPr>
            <a:lstStyle/>
            <a:p>
              <a:pPr eaLnBrk="0" hangingPunct="0">
                <a:defRPr/>
              </a:pPr>
              <a:r>
                <a:rPr lang="en-US" b="1" dirty="0">
                  <a:solidFill>
                    <a:srgbClr val="FF6600"/>
                  </a:solidFill>
                  <a:latin typeface="Times New Roman" panose="02020603050405020304" pitchFamily="18" charset="0"/>
                  <a:cs typeface="Times New Roman" panose="02020603050405020304" pitchFamily="18" charset="0"/>
                </a:rPr>
                <a:t>j</a:t>
              </a:r>
              <a:endParaRPr lang="en-GB" b="1" dirty="0">
                <a:latin typeface="+mn-lt"/>
                <a:cs typeface="Arial" charset="0"/>
              </a:endParaRPr>
            </a:p>
          </p:txBody>
        </p:sp>
        <p:sp>
          <p:nvSpPr>
            <p:cNvPr id="36"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a:t>
              </a:r>
              <a:endParaRPr lang="en-GB" dirty="0">
                <a:latin typeface="+mn-lt"/>
                <a:cs typeface="Arial" charset="0"/>
              </a:endParaRPr>
            </a:p>
          </p:txBody>
        </p:sp>
        <p:grpSp>
          <p:nvGrpSpPr>
            <p:cNvPr id="37" name="Group 112"/>
            <p:cNvGrpSpPr>
              <a:grpSpLocks/>
            </p:cNvGrpSpPr>
            <p:nvPr/>
          </p:nvGrpSpPr>
          <p:grpSpPr bwMode="auto">
            <a:xfrm>
              <a:off x="1968" y="2976"/>
              <a:ext cx="336" cy="531"/>
              <a:chOff x="4032" y="3048"/>
              <a:chExt cx="336" cy="531"/>
            </a:xfrm>
          </p:grpSpPr>
          <p:sp>
            <p:nvSpPr>
              <p:cNvPr id="38"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39" name="Group 114"/>
              <p:cNvGrpSpPr>
                <a:grpSpLocks/>
              </p:cNvGrpSpPr>
              <p:nvPr/>
            </p:nvGrpSpPr>
            <p:grpSpPr bwMode="auto">
              <a:xfrm>
                <a:off x="4088" y="3048"/>
                <a:ext cx="234" cy="531"/>
                <a:chOff x="4088" y="3072"/>
                <a:chExt cx="234" cy="531"/>
              </a:xfrm>
            </p:grpSpPr>
            <p:sp>
              <p:nvSpPr>
                <p:cNvPr id="40" name="Text Box 115"/>
                <p:cNvSpPr txBox="1">
                  <a:spLocks noChangeArrowheads="1"/>
                </p:cNvSpPr>
                <p:nvPr/>
              </p:nvSpPr>
              <p:spPr bwMode="auto">
                <a:xfrm>
                  <a:off x="4088" y="307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0</a:t>
                  </a:r>
                  <a:endParaRPr lang="en-GB" dirty="0">
                    <a:latin typeface="+mn-lt"/>
                    <a:cs typeface="Arial" charset="0"/>
                  </a:endParaRPr>
                </a:p>
              </p:txBody>
            </p:sp>
            <p:sp>
              <p:nvSpPr>
                <p:cNvPr id="41" name="Text Box 116"/>
                <p:cNvSpPr txBox="1">
                  <a:spLocks noChangeArrowheads="1"/>
                </p:cNvSpPr>
                <p:nvPr/>
              </p:nvSpPr>
              <p:spPr bwMode="auto">
                <a:xfrm>
                  <a:off x="4088" y="3312"/>
                  <a:ext cx="203"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1</a:t>
                  </a:r>
                  <a:endParaRPr lang="en-GB" dirty="0">
                    <a:latin typeface="+mn-lt"/>
                    <a:cs typeface="Arial" charset="0"/>
                  </a:endParaRPr>
                </a:p>
              </p:txBody>
            </p:sp>
          </p:grpSp>
        </p:grpSp>
      </p:grpSp>
      <p:sp>
        <p:nvSpPr>
          <p:cNvPr id="42" name="Text Box 110"/>
          <p:cNvSpPr txBox="1">
            <a:spLocks noChangeArrowheads="1"/>
          </p:cNvSpPr>
          <p:nvPr/>
        </p:nvSpPr>
        <p:spPr bwMode="auto">
          <a:xfrm>
            <a:off x="323528" y="2825925"/>
            <a:ext cx="8531225" cy="461665"/>
          </a:xfrm>
          <a:prstGeom prst="rect">
            <a:avLst/>
          </a:prstGeom>
          <a:noFill/>
          <a:ln w="9525">
            <a:noFill/>
            <a:miter lim="800000"/>
            <a:headEnd/>
            <a:tailEnd/>
          </a:ln>
        </p:spPr>
        <p:txBody>
          <a:bodyPr>
            <a:spAutoFit/>
          </a:bodyPr>
          <a:lstStyle/>
          <a:p>
            <a:pPr eaLnBrk="0" hangingPunct="0">
              <a:defRPr/>
            </a:pPr>
            <a:r>
              <a:rPr lang="en-US" dirty="0">
                <a:latin typeface="+mn-lt"/>
                <a:cs typeface="Arial" charset="0"/>
              </a:rPr>
              <a:t>The unit vector in the direction of </a:t>
            </a:r>
            <a:r>
              <a:rPr lang="en-US" i="1" dirty="0">
                <a:latin typeface="Times New Roman" panose="02020603050405020304" pitchFamily="18" charset="0"/>
                <a:cs typeface="Times New Roman" panose="02020603050405020304" pitchFamily="18" charset="0"/>
              </a:rPr>
              <a:t>y-</a:t>
            </a:r>
            <a:r>
              <a:rPr lang="en-US" dirty="0">
                <a:latin typeface="+mn-lt"/>
                <a:cs typeface="Arial" charset="0"/>
              </a:rPr>
              <a:t>axis is </a:t>
            </a:r>
            <a:r>
              <a:rPr lang="en-US" b="1" dirty="0">
                <a:solidFill>
                  <a:srgbClr val="FF6600"/>
                </a:solidFill>
                <a:latin typeface="Times New Roman" panose="02020603050405020304" pitchFamily="18" charset="0"/>
                <a:cs typeface="Times New Roman" panose="02020603050405020304" pitchFamily="18" charset="0"/>
              </a:rPr>
              <a:t>j</a:t>
            </a:r>
            <a:r>
              <a:rPr lang="en-US" dirty="0">
                <a:latin typeface="+mn-lt"/>
                <a:cs typeface="Arial" charset="0"/>
              </a:rPr>
              <a:t> .</a:t>
            </a:r>
            <a:endParaRPr lang="en-GB" i="1" dirty="0">
              <a:latin typeface="Times New Roman" panose="02020603050405020304" pitchFamily="18" charset="0"/>
              <a:cs typeface="Times New Roman" panose="02020603050405020304" pitchFamily="18" charset="0"/>
            </a:endParaRPr>
          </a:p>
        </p:txBody>
      </p:sp>
      <p:sp>
        <p:nvSpPr>
          <p:cNvPr id="43" name="Text Box 51"/>
          <p:cNvSpPr txBox="1">
            <a:spLocks noChangeArrowheads="1"/>
          </p:cNvSpPr>
          <p:nvPr/>
        </p:nvSpPr>
        <p:spPr bwMode="auto">
          <a:xfrm>
            <a:off x="4456277" y="3588965"/>
            <a:ext cx="3144044" cy="461665"/>
          </a:xfrm>
          <a:prstGeom prst="rect">
            <a:avLst/>
          </a:prstGeom>
          <a:noFill/>
          <a:ln w="9525">
            <a:noFill/>
            <a:miter lim="800000"/>
            <a:headEnd/>
            <a:tailEnd/>
          </a:ln>
        </p:spPr>
        <p:txBody>
          <a:bodyPr wrap="square">
            <a:spAutoFit/>
          </a:bodyPr>
          <a:lstStyle/>
          <a:p>
            <a:r>
              <a:rPr lang="en-GB" dirty="0">
                <a:latin typeface="+mn-lt"/>
                <a:cs typeface="Arial" charset="0"/>
              </a:rPr>
              <a:t>in three dimensions</a:t>
            </a:r>
            <a:endParaRPr lang="en-GB" b="1" dirty="0">
              <a:solidFill>
                <a:srgbClr val="FF6600"/>
              </a:solidFill>
              <a:latin typeface="+mn-lt"/>
              <a:cs typeface="Times New Roman" panose="02020603050405020304" pitchFamily="18" charset="0"/>
            </a:endParaRPr>
          </a:p>
        </p:txBody>
      </p:sp>
      <p:grpSp>
        <p:nvGrpSpPr>
          <p:cNvPr id="45" name="Group 44"/>
          <p:cNvGrpSpPr/>
          <p:nvPr/>
        </p:nvGrpSpPr>
        <p:grpSpPr>
          <a:xfrm>
            <a:off x="7387077" y="4876800"/>
            <a:ext cx="1173431" cy="1268858"/>
            <a:chOff x="1751862" y="3860750"/>
            <a:chExt cx="1173431" cy="1268858"/>
          </a:xfrm>
        </p:grpSpPr>
        <p:sp>
          <p:nvSpPr>
            <p:cNvPr id="46" name="Text Box 53"/>
            <p:cNvSpPr txBox="1">
              <a:spLocks noChangeArrowheads="1"/>
            </p:cNvSpPr>
            <p:nvPr/>
          </p:nvSpPr>
          <p:spPr bwMode="auto">
            <a:xfrm>
              <a:off x="1751862" y="4201509"/>
              <a:ext cx="696024" cy="461665"/>
            </a:xfrm>
            <a:prstGeom prst="rect">
              <a:avLst/>
            </a:prstGeom>
            <a:noFill/>
            <a:ln w="9525">
              <a:noFill/>
              <a:miter lim="800000"/>
              <a:headEnd/>
              <a:tailEnd/>
            </a:ln>
          </p:spPr>
          <p:txBody>
            <a:bodyPr wrap="none">
              <a:spAutoFit/>
            </a:bodyPr>
            <a:lstStyle/>
            <a:p>
              <a:pPr eaLnBrk="0" hangingPunct="0">
                <a:defRPr/>
              </a:pPr>
              <a:r>
                <a:rPr lang="en-US" b="1" dirty="0">
                  <a:solidFill>
                    <a:srgbClr val="FF6600"/>
                  </a:solidFill>
                  <a:latin typeface="Times New Roman" panose="02020603050405020304" pitchFamily="18" charset="0"/>
                  <a:cs typeface="Times New Roman" panose="02020603050405020304" pitchFamily="18" charset="0"/>
                </a:rPr>
                <a:t>k</a:t>
              </a:r>
              <a:r>
                <a:rPr lang="en-GB" dirty="0">
                  <a:latin typeface="+mn-lt"/>
                  <a:cs typeface="Arial" charset="0"/>
                </a:rPr>
                <a:t> = </a:t>
              </a:r>
            </a:p>
          </p:txBody>
        </p:sp>
        <p:grpSp>
          <p:nvGrpSpPr>
            <p:cNvPr id="47" name="Group 46"/>
            <p:cNvGrpSpPr/>
            <p:nvPr/>
          </p:nvGrpSpPr>
          <p:grpSpPr>
            <a:xfrm>
              <a:off x="2391893" y="3860750"/>
              <a:ext cx="533400" cy="1268858"/>
              <a:chOff x="2391893" y="4004766"/>
              <a:chExt cx="533400" cy="1268858"/>
            </a:xfrm>
          </p:grpSpPr>
          <p:sp>
            <p:nvSpPr>
              <p:cNvPr id="48" name="AutoShape 113"/>
              <p:cNvSpPr>
                <a:spLocks noChangeArrowheads="1"/>
              </p:cNvSpPr>
              <p:nvPr/>
            </p:nvSpPr>
            <p:spPr bwMode="auto">
              <a:xfrm>
                <a:off x="2391893" y="4005064"/>
                <a:ext cx="533400" cy="1223963"/>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sp>
            <p:nvSpPr>
              <p:cNvPr id="49" name="Text Box 115"/>
              <p:cNvSpPr txBox="1">
                <a:spLocks noChangeArrowheads="1"/>
              </p:cNvSpPr>
              <p:nvPr/>
            </p:nvSpPr>
            <p:spPr bwMode="auto">
              <a:xfrm>
                <a:off x="2489266" y="4004766"/>
                <a:ext cx="372218" cy="461665"/>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0</a:t>
                </a:r>
              </a:p>
            </p:txBody>
          </p:sp>
          <p:sp>
            <p:nvSpPr>
              <p:cNvPr id="50" name="Text Box 116"/>
              <p:cNvSpPr txBox="1">
                <a:spLocks noChangeArrowheads="1"/>
              </p:cNvSpPr>
              <p:nvPr/>
            </p:nvSpPr>
            <p:spPr bwMode="auto">
              <a:xfrm>
                <a:off x="2463901" y="4386064"/>
                <a:ext cx="372218" cy="461665"/>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0</a:t>
                </a:r>
              </a:p>
            </p:txBody>
          </p:sp>
          <p:sp>
            <p:nvSpPr>
              <p:cNvPr id="51" name="Text Box 116"/>
              <p:cNvSpPr txBox="1">
                <a:spLocks noChangeArrowheads="1"/>
              </p:cNvSpPr>
              <p:nvPr/>
            </p:nvSpPr>
            <p:spPr bwMode="auto">
              <a:xfrm>
                <a:off x="2475894" y="4811959"/>
                <a:ext cx="322524" cy="461665"/>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1</a:t>
                </a:r>
                <a:endParaRPr lang="en-GB" dirty="0">
                  <a:latin typeface="+mn-lt"/>
                  <a:cs typeface="Arial" charset="0"/>
                </a:endParaRPr>
              </a:p>
            </p:txBody>
          </p:sp>
        </p:grpSp>
      </p:grpSp>
      <p:sp>
        <p:nvSpPr>
          <p:cNvPr id="65" name="Text Box 110"/>
          <p:cNvSpPr txBox="1">
            <a:spLocks noChangeArrowheads="1"/>
          </p:cNvSpPr>
          <p:nvPr/>
        </p:nvSpPr>
        <p:spPr bwMode="auto">
          <a:xfrm>
            <a:off x="249857" y="5083829"/>
            <a:ext cx="7416824" cy="830997"/>
          </a:xfrm>
          <a:prstGeom prst="rect">
            <a:avLst/>
          </a:prstGeom>
          <a:noFill/>
          <a:ln w="9525">
            <a:noFill/>
            <a:miter lim="800000"/>
            <a:headEnd/>
            <a:tailEnd/>
          </a:ln>
        </p:spPr>
        <p:txBody>
          <a:bodyPr wrap="square">
            <a:spAutoFit/>
          </a:bodyPr>
          <a:lstStyle/>
          <a:p>
            <a:pPr eaLnBrk="0" hangingPunct="0">
              <a:defRPr/>
            </a:pPr>
            <a:r>
              <a:rPr lang="en-US" dirty="0">
                <a:latin typeface="+mn-lt"/>
                <a:cs typeface="Arial" charset="0"/>
              </a:rPr>
              <a:t>In three dimensions the unit vector in the direction of </a:t>
            </a:r>
            <a:r>
              <a:rPr lang="en-US" i="1" dirty="0">
                <a:latin typeface="Times New Roman" panose="02020603050405020304" pitchFamily="18" charset="0"/>
                <a:cs typeface="Times New Roman" panose="02020603050405020304" pitchFamily="18" charset="0"/>
              </a:rPr>
              <a:t>z-</a:t>
            </a:r>
            <a:r>
              <a:rPr lang="en-US" dirty="0">
                <a:latin typeface="+mn-lt"/>
                <a:cs typeface="Arial" charset="0"/>
              </a:rPr>
              <a:t>axis is </a:t>
            </a:r>
            <a:r>
              <a:rPr lang="en-US" b="1" dirty="0">
                <a:solidFill>
                  <a:srgbClr val="FF6600"/>
                </a:solidFill>
                <a:latin typeface="Times New Roman" panose="02020603050405020304" pitchFamily="18" charset="0"/>
                <a:cs typeface="Times New Roman" panose="02020603050405020304" pitchFamily="18" charset="0"/>
              </a:rPr>
              <a:t>k</a:t>
            </a:r>
            <a:r>
              <a:rPr lang="en-US" dirty="0">
                <a:latin typeface="+mn-lt"/>
                <a:cs typeface="Arial" charset="0"/>
              </a:rPr>
              <a:t> .</a:t>
            </a:r>
            <a:endParaRPr lang="en-GB" i="1" dirty="0">
              <a:latin typeface="Times New Roman" panose="02020603050405020304" pitchFamily="18" charset="0"/>
              <a:cs typeface="Times New Roman" panose="02020603050405020304" pitchFamily="18" charset="0"/>
            </a:endParaRPr>
          </a:p>
        </p:txBody>
      </p:sp>
      <p:sp>
        <p:nvSpPr>
          <p:cNvPr id="52" name="Rectangle 51">
            <a:hlinkClick r:id="rId3"/>
            <a:extLst>
              <a:ext uri="{FF2B5EF4-FFF2-40B4-BE49-F238E27FC236}">
                <a16:creationId xmlns:a16="http://schemas.microsoft.com/office/drawing/2014/main" id="{D79CA83D-C773-49AF-9BE4-919CD47525B7}"/>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53" name="Rectangle 52">
            <a:hlinkClick r:id="rId3"/>
            <a:extLst>
              <a:ext uri="{FF2B5EF4-FFF2-40B4-BE49-F238E27FC236}">
                <a16:creationId xmlns:a16="http://schemas.microsoft.com/office/drawing/2014/main" id="{72C074E2-4AEA-44F3-8DA4-903EAABC3359}"/>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231422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07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723" grpId="0"/>
      <p:bldP spid="23" grpId="0"/>
      <p:bldP spid="25" grpId="0"/>
      <p:bldP spid="26" grpId="0"/>
      <p:bldP spid="42" grpId="0"/>
      <p:bldP spid="43" grpId="0"/>
      <p:bldP spid="6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723" name="Text Box 51"/>
          <p:cNvSpPr txBox="1">
            <a:spLocks noChangeArrowheads="1"/>
          </p:cNvSpPr>
          <p:nvPr/>
        </p:nvSpPr>
        <p:spPr bwMode="auto">
          <a:xfrm>
            <a:off x="311448" y="1715910"/>
            <a:ext cx="8675688" cy="461665"/>
          </a:xfrm>
          <a:prstGeom prst="rect">
            <a:avLst/>
          </a:prstGeom>
          <a:noFill/>
          <a:ln w="9525">
            <a:noFill/>
            <a:miter lim="800000"/>
            <a:headEnd/>
            <a:tailEnd/>
          </a:ln>
        </p:spPr>
        <p:txBody>
          <a:bodyPr>
            <a:spAutoFit/>
          </a:bodyPr>
          <a:lstStyle/>
          <a:p>
            <a:r>
              <a:rPr lang="en-GB" dirty="0">
                <a:latin typeface="+mn-lt"/>
                <a:cs typeface="Arial" charset="0"/>
              </a:rPr>
              <a:t>Write</a:t>
            </a:r>
            <a:r>
              <a:rPr lang="en-GB" dirty="0">
                <a:cs typeface="Arial" charset="0"/>
              </a:rPr>
              <a:t>                     </a:t>
            </a:r>
            <a:r>
              <a:rPr lang="en-GB" dirty="0">
                <a:latin typeface="+mn-lt"/>
                <a:cs typeface="Arial" charset="0"/>
              </a:rPr>
              <a:t>in unit vector form </a:t>
            </a:r>
          </a:p>
        </p:txBody>
      </p:sp>
      <p:sp>
        <p:nvSpPr>
          <p:cNvPr id="540782" name="Text Box 110"/>
          <p:cNvSpPr txBox="1">
            <a:spLocks noChangeArrowheads="1"/>
          </p:cNvSpPr>
          <p:nvPr/>
        </p:nvSpPr>
        <p:spPr bwMode="auto">
          <a:xfrm>
            <a:off x="1196584" y="2840323"/>
            <a:ext cx="2161272" cy="461665"/>
          </a:xfrm>
          <a:prstGeom prst="rect">
            <a:avLst/>
          </a:prstGeom>
          <a:noFill/>
          <a:ln w="9525">
            <a:noFill/>
            <a:miter lim="800000"/>
            <a:headEnd/>
            <a:tailEnd/>
          </a:ln>
        </p:spPr>
        <p:txBody>
          <a:bodyPr wrap="square">
            <a:spAutoFit/>
          </a:bodyPr>
          <a:lstStyle/>
          <a:p>
            <a:pPr eaLnBrk="0" hangingPunct="0">
              <a:defRPr/>
            </a:pPr>
            <a:r>
              <a:rPr lang="en-GB" b="1" dirty="0">
                <a:latin typeface="+mn-lt"/>
                <a:cs typeface="Arial" charset="0"/>
              </a:rPr>
              <a:t>a </a:t>
            </a:r>
            <a:r>
              <a:rPr lang="en-GB" dirty="0">
                <a:latin typeface="+mn-lt"/>
                <a:cs typeface="Arial" charset="0"/>
              </a:rPr>
              <a:t>= 5i – 4j</a:t>
            </a:r>
          </a:p>
        </p:txBody>
      </p:sp>
      <p:sp>
        <p:nvSpPr>
          <p:cNvPr id="2" name="Rectangle 1"/>
          <p:cNvSpPr/>
          <p:nvPr/>
        </p:nvSpPr>
        <p:spPr>
          <a:xfrm>
            <a:off x="309623" y="908720"/>
            <a:ext cx="8675688" cy="461665"/>
          </a:xfrm>
          <a:prstGeom prst="rect">
            <a:avLst/>
          </a:prstGeom>
        </p:spPr>
        <p:txBody>
          <a:bodyPr wrap="square">
            <a:spAutoFit/>
          </a:bodyPr>
          <a:lstStyle/>
          <a:p>
            <a:r>
              <a:rPr lang="en-GB" dirty="0">
                <a:latin typeface="+mn-lt"/>
                <a:cs typeface="Arial" charset="0"/>
              </a:rPr>
              <a:t>Examples:</a:t>
            </a:r>
          </a:p>
        </p:txBody>
      </p:sp>
      <p:grpSp>
        <p:nvGrpSpPr>
          <p:cNvPr id="8" name="Group 7"/>
          <p:cNvGrpSpPr/>
          <p:nvPr/>
        </p:nvGrpSpPr>
        <p:grpSpPr>
          <a:xfrm>
            <a:off x="1079113" y="4580830"/>
            <a:ext cx="1217975" cy="1261986"/>
            <a:chOff x="1707318" y="3860750"/>
            <a:chExt cx="1217975" cy="1261986"/>
          </a:xfrm>
        </p:grpSpPr>
        <p:sp>
          <p:nvSpPr>
            <p:cNvPr id="58" name="Text Box 53"/>
            <p:cNvSpPr txBox="1">
              <a:spLocks noChangeArrowheads="1"/>
            </p:cNvSpPr>
            <p:nvPr/>
          </p:nvSpPr>
          <p:spPr bwMode="auto">
            <a:xfrm>
              <a:off x="1707318" y="4195564"/>
              <a:ext cx="707245" cy="461665"/>
            </a:xfrm>
            <a:prstGeom prst="rect">
              <a:avLst/>
            </a:prstGeom>
            <a:noFill/>
            <a:ln w="9525">
              <a:noFill/>
              <a:miter lim="800000"/>
              <a:headEnd/>
              <a:tailEnd/>
            </a:ln>
          </p:spPr>
          <p:txBody>
            <a:bodyPr wrap="none">
              <a:spAutoFit/>
            </a:bodyPr>
            <a:lstStyle/>
            <a:p>
              <a:pPr eaLnBrk="0" hangingPunct="0">
                <a:defRPr/>
              </a:pPr>
              <a:r>
                <a:rPr lang="en-GB" b="1" dirty="0">
                  <a:latin typeface="+mn-lt"/>
                  <a:cs typeface="Arial" charset="0"/>
                </a:rPr>
                <a:t>b</a:t>
              </a:r>
              <a:r>
                <a:rPr lang="en-GB" dirty="0">
                  <a:latin typeface="+mn-lt"/>
                  <a:cs typeface="Arial" charset="0"/>
                </a:rPr>
                <a:t> = </a:t>
              </a:r>
            </a:p>
          </p:txBody>
        </p:sp>
        <p:grpSp>
          <p:nvGrpSpPr>
            <p:cNvPr id="4" name="Group 3"/>
            <p:cNvGrpSpPr/>
            <p:nvPr/>
          </p:nvGrpSpPr>
          <p:grpSpPr>
            <a:xfrm>
              <a:off x="2384564" y="3860750"/>
              <a:ext cx="540729" cy="1261986"/>
              <a:chOff x="2384564" y="4004766"/>
              <a:chExt cx="540729" cy="1261986"/>
            </a:xfrm>
          </p:grpSpPr>
          <p:sp>
            <p:nvSpPr>
              <p:cNvPr id="60" name="AutoShape 113"/>
              <p:cNvSpPr>
                <a:spLocks noChangeArrowheads="1"/>
              </p:cNvSpPr>
              <p:nvPr/>
            </p:nvSpPr>
            <p:spPr bwMode="auto">
              <a:xfrm>
                <a:off x="2391893" y="4005064"/>
                <a:ext cx="533400" cy="1223963"/>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sp>
            <p:nvSpPr>
              <p:cNvPr id="62" name="Text Box 115"/>
              <p:cNvSpPr txBox="1">
                <a:spLocks noChangeArrowheads="1"/>
              </p:cNvSpPr>
              <p:nvPr/>
            </p:nvSpPr>
            <p:spPr bwMode="auto">
              <a:xfrm>
                <a:off x="2384564" y="4004766"/>
                <a:ext cx="500458" cy="461665"/>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-2</a:t>
                </a:r>
              </a:p>
            </p:txBody>
          </p:sp>
          <p:sp>
            <p:nvSpPr>
              <p:cNvPr id="63" name="Text Box 116"/>
              <p:cNvSpPr txBox="1">
                <a:spLocks noChangeArrowheads="1"/>
              </p:cNvSpPr>
              <p:nvPr/>
            </p:nvSpPr>
            <p:spPr bwMode="auto">
              <a:xfrm>
                <a:off x="2463901" y="4386064"/>
                <a:ext cx="372218" cy="461665"/>
              </a:xfrm>
              <a:prstGeom prst="rect">
                <a:avLst/>
              </a:prstGeom>
              <a:noFill/>
              <a:ln w="9525">
                <a:noFill/>
                <a:miter lim="800000"/>
                <a:headEnd/>
                <a:tailEnd/>
              </a:ln>
            </p:spPr>
            <p:txBody>
              <a:bodyPr wrap="none">
                <a:spAutoFit/>
              </a:bodyPr>
              <a:lstStyle/>
              <a:p>
                <a:pPr eaLnBrk="0" hangingPunct="0">
                  <a:defRPr/>
                </a:pPr>
                <a:r>
                  <a:rPr lang="en-GB" dirty="0">
                    <a:latin typeface="+mn-lt"/>
                    <a:cs typeface="Arial" charset="0"/>
                  </a:rPr>
                  <a:t>0</a:t>
                </a:r>
              </a:p>
            </p:txBody>
          </p:sp>
          <p:sp>
            <p:nvSpPr>
              <p:cNvPr id="64" name="Text Box 116"/>
              <p:cNvSpPr txBox="1">
                <a:spLocks noChangeArrowheads="1"/>
              </p:cNvSpPr>
              <p:nvPr/>
            </p:nvSpPr>
            <p:spPr bwMode="auto">
              <a:xfrm>
                <a:off x="2448684" y="4805087"/>
                <a:ext cx="372218" cy="461665"/>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3</a:t>
                </a:r>
                <a:endParaRPr lang="en-GB" dirty="0">
                  <a:latin typeface="+mn-lt"/>
                  <a:cs typeface="Arial" charset="0"/>
                </a:endParaRPr>
              </a:p>
            </p:txBody>
          </p:sp>
        </p:grpSp>
      </p:grpSp>
      <p:sp>
        <p:nvSpPr>
          <p:cNvPr id="68" name="Rectangle 4"/>
          <p:cNvSpPr txBox="1">
            <a:spLocks noChangeArrowheads="1"/>
          </p:cNvSpPr>
          <p:nvPr/>
        </p:nvSpPr>
        <p:spPr bwMode="auto">
          <a:xfrm>
            <a:off x="112713" y="-26988"/>
            <a:ext cx="7772400" cy="609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omic Sans MS" panose="030F0702030302020204" pitchFamily="66" charset="0"/>
              </a:defRPr>
            </a:lvl2pPr>
            <a:lvl3pPr algn="l" rtl="0" fontAlgn="base">
              <a:spcBef>
                <a:spcPct val="0"/>
              </a:spcBef>
              <a:spcAft>
                <a:spcPct val="0"/>
              </a:spcAft>
              <a:defRPr sz="5000">
                <a:solidFill>
                  <a:schemeClr val="tx2"/>
                </a:solidFill>
                <a:latin typeface="Comic Sans MS" panose="030F0702030302020204" pitchFamily="66" charset="0"/>
              </a:defRPr>
            </a:lvl3pPr>
            <a:lvl4pPr algn="l" rtl="0" fontAlgn="base">
              <a:spcBef>
                <a:spcPct val="0"/>
              </a:spcBef>
              <a:spcAft>
                <a:spcPct val="0"/>
              </a:spcAft>
              <a:defRPr sz="5000">
                <a:solidFill>
                  <a:schemeClr val="tx2"/>
                </a:solidFill>
                <a:latin typeface="Comic Sans MS" panose="030F0702030302020204" pitchFamily="66" charset="0"/>
              </a:defRPr>
            </a:lvl4pPr>
            <a:lvl5pPr algn="l" rtl="0" fontAlgn="base">
              <a:spcBef>
                <a:spcPct val="0"/>
              </a:spcBef>
              <a:spcAft>
                <a:spcPct val="0"/>
              </a:spcAft>
              <a:defRPr sz="5000">
                <a:solidFill>
                  <a:schemeClr val="tx2"/>
                </a:solidFill>
                <a:latin typeface="Comic Sans MS" panose="030F0702030302020204" pitchFamily="66" charset="0"/>
              </a:defRPr>
            </a:lvl5pPr>
            <a:lvl6pPr marL="457200" algn="l" rtl="0" fontAlgn="base">
              <a:spcBef>
                <a:spcPct val="0"/>
              </a:spcBef>
              <a:spcAft>
                <a:spcPct val="0"/>
              </a:spcAft>
              <a:defRPr sz="5000">
                <a:solidFill>
                  <a:schemeClr val="tx2"/>
                </a:solidFill>
                <a:latin typeface="Comic Sans MS" panose="030F0702030302020204" pitchFamily="66" charset="0"/>
              </a:defRPr>
            </a:lvl6pPr>
            <a:lvl7pPr marL="914400" algn="l" rtl="0" fontAlgn="base">
              <a:spcBef>
                <a:spcPct val="0"/>
              </a:spcBef>
              <a:spcAft>
                <a:spcPct val="0"/>
              </a:spcAft>
              <a:defRPr sz="5000">
                <a:solidFill>
                  <a:schemeClr val="tx2"/>
                </a:solidFill>
                <a:latin typeface="Comic Sans MS" panose="030F0702030302020204" pitchFamily="66" charset="0"/>
              </a:defRPr>
            </a:lvl7pPr>
            <a:lvl8pPr marL="1371600" algn="l" rtl="0" fontAlgn="base">
              <a:spcBef>
                <a:spcPct val="0"/>
              </a:spcBef>
              <a:spcAft>
                <a:spcPct val="0"/>
              </a:spcAft>
              <a:defRPr sz="5000">
                <a:solidFill>
                  <a:schemeClr val="tx2"/>
                </a:solidFill>
                <a:latin typeface="Comic Sans MS" panose="030F0702030302020204" pitchFamily="66" charset="0"/>
              </a:defRPr>
            </a:lvl8pPr>
            <a:lvl9pPr marL="1828800" algn="l" rtl="0" fontAlgn="base">
              <a:spcBef>
                <a:spcPct val="0"/>
              </a:spcBef>
              <a:spcAft>
                <a:spcPct val="0"/>
              </a:spcAft>
              <a:defRPr sz="5000">
                <a:solidFill>
                  <a:schemeClr val="tx2"/>
                </a:solidFill>
                <a:latin typeface="Comic Sans MS" panose="030F0702030302020204" pitchFamily="66" charset="0"/>
              </a:defRPr>
            </a:lvl9pPr>
          </a:lstStyle>
          <a:p>
            <a:r>
              <a:rPr lang="en-GB" sz="2800">
                <a:solidFill>
                  <a:srgbClr val="5B0091"/>
                </a:solidFill>
              </a:rPr>
              <a:t>Representing vectors</a:t>
            </a:r>
            <a:endParaRPr lang="en-GB" sz="2800" dirty="0"/>
          </a:p>
        </p:txBody>
      </p:sp>
      <p:grpSp>
        <p:nvGrpSpPr>
          <p:cNvPr id="14" name="Group 117"/>
          <p:cNvGrpSpPr>
            <a:grpSpLocks/>
          </p:cNvGrpSpPr>
          <p:nvPr/>
        </p:nvGrpSpPr>
        <p:grpSpPr bwMode="auto">
          <a:xfrm>
            <a:off x="1259633" y="1484784"/>
            <a:ext cx="1284288" cy="842963"/>
            <a:chOff x="1495" y="2976"/>
            <a:chExt cx="809" cy="531"/>
          </a:xfrm>
        </p:grpSpPr>
        <p:sp>
          <p:nvSpPr>
            <p:cNvPr id="22" name="Text Box 53"/>
            <p:cNvSpPr txBox="1">
              <a:spLocks noChangeArrowheads="1"/>
            </p:cNvSpPr>
            <p:nvPr/>
          </p:nvSpPr>
          <p:spPr bwMode="auto">
            <a:xfrm>
              <a:off x="1495" y="3096"/>
              <a:ext cx="224" cy="291"/>
            </a:xfrm>
            <a:prstGeom prst="rect">
              <a:avLst/>
            </a:prstGeom>
            <a:noFill/>
            <a:ln w="9525">
              <a:noFill/>
              <a:miter lim="800000"/>
              <a:headEnd/>
              <a:tailEnd/>
            </a:ln>
          </p:spPr>
          <p:txBody>
            <a:bodyPr wrap="none">
              <a:spAutoFit/>
            </a:bodyPr>
            <a:lstStyle/>
            <a:p>
              <a:pPr eaLnBrk="0" hangingPunct="0">
                <a:defRPr/>
              </a:pPr>
              <a:r>
                <a:rPr lang="en-GB" b="1" dirty="0">
                  <a:latin typeface="+mn-lt"/>
                  <a:cs typeface="Arial" charset="0"/>
                </a:rPr>
                <a:t>a</a:t>
              </a:r>
            </a:p>
          </p:txBody>
        </p:sp>
        <p:sp>
          <p:nvSpPr>
            <p:cNvPr id="16" name="Text Box 111"/>
            <p:cNvSpPr txBox="1">
              <a:spLocks noChangeArrowheads="1"/>
            </p:cNvSpPr>
            <p:nvPr/>
          </p:nvSpPr>
          <p:spPr bwMode="auto">
            <a:xfrm>
              <a:off x="1705" y="3096"/>
              <a:ext cx="2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a:t>
              </a:r>
              <a:endParaRPr lang="en-GB" dirty="0">
                <a:latin typeface="+mn-lt"/>
                <a:cs typeface="Arial" charset="0"/>
              </a:endParaRPr>
            </a:p>
          </p:txBody>
        </p:sp>
        <p:grpSp>
          <p:nvGrpSpPr>
            <p:cNvPr id="17" name="Group 112"/>
            <p:cNvGrpSpPr>
              <a:grpSpLocks/>
            </p:cNvGrpSpPr>
            <p:nvPr/>
          </p:nvGrpSpPr>
          <p:grpSpPr bwMode="auto">
            <a:xfrm>
              <a:off x="1968" y="2976"/>
              <a:ext cx="336" cy="531"/>
              <a:chOff x="4032" y="3048"/>
              <a:chExt cx="336" cy="531"/>
            </a:xfrm>
          </p:grpSpPr>
          <p:sp>
            <p:nvSpPr>
              <p:cNvPr id="18" name="AutoShape 113"/>
              <p:cNvSpPr>
                <a:spLocks noChangeArrowheads="1"/>
              </p:cNvSpPr>
              <p:nvPr/>
            </p:nvSpPr>
            <p:spPr bwMode="auto">
              <a:xfrm>
                <a:off x="4032" y="3048"/>
                <a:ext cx="336" cy="528"/>
              </a:xfrm>
              <a:prstGeom prst="bracketPair">
                <a:avLst>
                  <a:gd name="adj" fmla="val 16667"/>
                </a:avLst>
              </a:prstGeom>
              <a:noFill/>
              <a:ln w="28575">
                <a:solidFill>
                  <a:schemeClr val="tx1"/>
                </a:solidFill>
                <a:round/>
                <a:headEnd/>
                <a:tailEnd/>
              </a:ln>
            </p:spPr>
            <p:txBody>
              <a:bodyPr wrap="none" anchor="ctr"/>
              <a:lstStyle/>
              <a:p>
                <a:pPr>
                  <a:defRPr/>
                </a:pPr>
                <a:endParaRPr lang="en-US">
                  <a:latin typeface="+mn-lt"/>
                  <a:cs typeface="Arial" charset="0"/>
                </a:endParaRPr>
              </a:p>
            </p:txBody>
          </p:sp>
          <p:grpSp>
            <p:nvGrpSpPr>
              <p:cNvPr id="19" name="Group 114"/>
              <p:cNvGrpSpPr>
                <a:grpSpLocks/>
              </p:cNvGrpSpPr>
              <p:nvPr/>
            </p:nvGrpSpPr>
            <p:grpSpPr bwMode="auto">
              <a:xfrm>
                <a:off x="4032" y="3048"/>
                <a:ext cx="315" cy="531"/>
                <a:chOff x="4032" y="3072"/>
                <a:chExt cx="315" cy="531"/>
              </a:xfrm>
            </p:grpSpPr>
            <p:sp>
              <p:nvSpPr>
                <p:cNvPr id="20" name="Text Box 115"/>
                <p:cNvSpPr txBox="1">
                  <a:spLocks noChangeArrowheads="1"/>
                </p:cNvSpPr>
                <p:nvPr/>
              </p:nvSpPr>
              <p:spPr bwMode="auto">
                <a:xfrm>
                  <a:off x="4096" y="3072"/>
                  <a:ext cx="234"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5</a:t>
                  </a:r>
                  <a:endParaRPr lang="en-GB" dirty="0">
                    <a:latin typeface="+mn-lt"/>
                    <a:cs typeface="Arial" charset="0"/>
                  </a:endParaRPr>
                </a:p>
              </p:txBody>
            </p:sp>
            <p:sp>
              <p:nvSpPr>
                <p:cNvPr id="21" name="Text Box 116"/>
                <p:cNvSpPr txBox="1">
                  <a:spLocks noChangeArrowheads="1"/>
                </p:cNvSpPr>
                <p:nvPr/>
              </p:nvSpPr>
              <p:spPr bwMode="auto">
                <a:xfrm>
                  <a:off x="4032" y="3312"/>
                  <a:ext cx="315" cy="291"/>
                </a:xfrm>
                <a:prstGeom prst="rect">
                  <a:avLst/>
                </a:prstGeom>
                <a:noFill/>
                <a:ln w="9525">
                  <a:noFill/>
                  <a:miter lim="800000"/>
                  <a:headEnd/>
                  <a:tailEnd/>
                </a:ln>
              </p:spPr>
              <p:txBody>
                <a:bodyPr wrap="none">
                  <a:spAutoFit/>
                </a:bodyPr>
                <a:lstStyle/>
                <a:p>
                  <a:pPr eaLnBrk="0" hangingPunct="0">
                    <a:defRPr/>
                  </a:pPr>
                  <a:r>
                    <a:rPr lang="en-US" dirty="0">
                      <a:latin typeface="+mn-lt"/>
                      <a:cs typeface="Arial" charset="0"/>
                    </a:rPr>
                    <a:t>-4</a:t>
                  </a:r>
                  <a:endParaRPr lang="en-GB" dirty="0">
                    <a:latin typeface="+mn-lt"/>
                    <a:cs typeface="Arial" charset="0"/>
                  </a:endParaRPr>
                </a:p>
              </p:txBody>
            </p:sp>
          </p:grpSp>
        </p:grpSp>
      </p:grpSp>
      <p:sp>
        <p:nvSpPr>
          <p:cNvPr id="24" name="Text Box 51"/>
          <p:cNvSpPr txBox="1">
            <a:spLocks noChangeArrowheads="1"/>
          </p:cNvSpPr>
          <p:nvPr/>
        </p:nvSpPr>
        <p:spPr bwMode="auto">
          <a:xfrm>
            <a:off x="323528" y="3543399"/>
            <a:ext cx="8675688" cy="461665"/>
          </a:xfrm>
          <a:prstGeom prst="rect">
            <a:avLst/>
          </a:prstGeom>
          <a:noFill/>
          <a:ln w="9525">
            <a:noFill/>
            <a:miter lim="800000"/>
            <a:headEnd/>
            <a:tailEnd/>
          </a:ln>
        </p:spPr>
        <p:txBody>
          <a:bodyPr>
            <a:spAutoFit/>
          </a:bodyPr>
          <a:lstStyle/>
          <a:p>
            <a:r>
              <a:rPr lang="en-GB" dirty="0">
                <a:latin typeface="+mn-lt"/>
                <a:cs typeface="Arial" charset="0"/>
              </a:rPr>
              <a:t>Write</a:t>
            </a:r>
            <a:r>
              <a:rPr lang="en-GB" dirty="0">
                <a:cs typeface="Arial" charset="0"/>
              </a:rPr>
              <a:t> </a:t>
            </a:r>
            <a:r>
              <a:rPr lang="en-GB" b="1" dirty="0">
                <a:cs typeface="Arial" charset="0"/>
              </a:rPr>
              <a:t>b</a:t>
            </a:r>
            <a:r>
              <a:rPr lang="en-GB" dirty="0">
                <a:cs typeface="Arial" charset="0"/>
              </a:rPr>
              <a:t> = -2i + 3k  </a:t>
            </a:r>
            <a:r>
              <a:rPr lang="en-GB" dirty="0">
                <a:latin typeface="+mn-lt"/>
                <a:cs typeface="Arial" charset="0"/>
              </a:rPr>
              <a:t>in column vector form </a:t>
            </a:r>
            <a:endParaRPr lang="en-GB" b="1" dirty="0">
              <a:solidFill>
                <a:srgbClr val="FF6600"/>
              </a:solidFill>
              <a:latin typeface="+mn-lt"/>
              <a:cs typeface="Times New Roman" panose="02020603050405020304" pitchFamily="18" charset="0"/>
            </a:endParaRPr>
          </a:p>
        </p:txBody>
      </p:sp>
      <p:sp>
        <p:nvSpPr>
          <p:cNvPr id="23" name="Text Box 51"/>
          <p:cNvSpPr txBox="1">
            <a:spLocks noChangeArrowheads="1"/>
          </p:cNvSpPr>
          <p:nvPr/>
        </p:nvSpPr>
        <p:spPr bwMode="auto">
          <a:xfrm>
            <a:off x="2771800" y="4819168"/>
            <a:ext cx="5991200" cy="830997"/>
          </a:xfrm>
          <a:prstGeom prst="rect">
            <a:avLst/>
          </a:prstGeom>
          <a:noFill/>
          <a:ln w="9525">
            <a:noFill/>
            <a:miter lim="800000"/>
            <a:headEnd/>
            <a:tailEnd/>
          </a:ln>
        </p:spPr>
        <p:txBody>
          <a:bodyPr wrap="square">
            <a:spAutoFit/>
          </a:bodyPr>
          <a:lstStyle/>
          <a:p>
            <a:r>
              <a:rPr lang="en-GB" dirty="0">
                <a:latin typeface="+mn-lt"/>
                <a:cs typeface="Arial" charset="0"/>
              </a:rPr>
              <a:t>Here the coefficient of the </a:t>
            </a:r>
            <a:r>
              <a:rPr lang="en-GB" b="1" dirty="0">
                <a:solidFill>
                  <a:srgbClr val="FF6600"/>
                </a:solidFill>
                <a:cs typeface="Arial" charset="0"/>
              </a:rPr>
              <a:t>j</a:t>
            </a:r>
            <a:r>
              <a:rPr lang="en-GB" dirty="0">
                <a:cs typeface="Arial" charset="0"/>
              </a:rPr>
              <a:t> </a:t>
            </a:r>
            <a:r>
              <a:rPr lang="en-GB" dirty="0">
                <a:latin typeface="+mn-lt"/>
                <a:cs typeface="Arial" charset="0"/>
              </a:rPr>
              <a:t>component is zero</a:t>
            </a:r>
          </a:p>
        </p:txBody>
      </p:sp>
      <p:sp>
        <p:nvSpPr>
          <p:cNvPr id="25" name="Rectangle 24">
            <a:hlinkClick r:id="rId3"/>
            <a:extLst>
              <a:ext uri="{FF2B5EF4-FFF2-40B4-BE49-F238E27FC236}">
                <a16:creationId xmlns:a16="http://schemas.microsoft.com/office/drawing/2014/main" id="{E196F667-4CFC-496A-A2AA-F6C596E16BD3}"/>
              </a:ext>
            </a:extLst>
          </p:cNvPr>
          <p:cNvSpPr/>
          <p:nvPr/>
        </p:nvSpPr>
        <p:spPr>
          <a:xfrm>
            <a:off x="8087750" y="613820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
        <p:nvSpPr>
          <p:cNvPr id="26" name="Rectangle 25">
            <a:hlinkClick r:id="rId3"/>
            <a:extLst>
              <a:ext uri="{FF2B5EF4-FFF2-40B4-BE49-F238E27FC236}">
                <a16:creationId xmlns:a16="http://schemas.microsoft.com/office/drawing/2014/main" id="{21E121C9-BC4E-4C39-8E6B-9E6C53A3D7CA}"/>
              </a:ext>
            </a:extLst>
          </p:cNvPr>
          <p:cNvSpPr/>
          <p:nvPr/>
        </p:nvSpPr>
        <p:spPr>
          <a:xfrm>
            <a:off x="810650" y="656726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74708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07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4078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723" grpId="0"/>
      <p:bldP spid="540782" grpId="0"/>
      <p:bldP spid="2" grpId="0"/>
      <p:bldP spid="24" grpId="0"/>
      <p:bldP spid="2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Custom 3">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F8E14AAE-E93A-4A17-A9BD-3CF3637F990A}" vid="{1C8CFEF6-9068-404E-9A4F-905BFDF90C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5_IBAA_HL</Template>
  <TotalTime>22</TotalTime>
  <Words>1176</Words>
  <Application>Microsoft Office PowerPoint</Application>
  <PresentationFormat>On-screen Show (4:3)</PresentationFormat>
  <Paragraphs>265</Paragraphs>
  <Slides>13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Cambria Math</vt:lpstr>
      <vt:lpstr>Comic Sans MS</vt:lpstr>
      <vt:lpstr>Times New Roman</vt:lpstr>
      <vt:lpstr>Wingdings 2</vt:lpstr>
      <vt:lpstr>Theme1</vt:lpstr>
      <vt:lpstr>Introduction to vectors</vt:lpstr>
      <vt:lpstr>Vectors and scalars</vt:lpstr>
      <vt:lpstr>Representing vectors</vt:lpstr>
      <vt:lpstr>Representing vectors</vt:lpstr>
      <vt:lpstr>Representing vectors</vt:lpstr>
      <vt:lpstr>Representing vectors</vt:lpstr>
      <vt:lpstr>PowerPoint Presentation</vt:lpstr>
      <vt:lpstr>PowerPoint Presentation</vt:lpstr>
      <vt:lpstr>PowerPoint Presentation</vt:lpstr>
      <vt:lpstr>Equal vectors</vt:lpstr>
      <vt:lpstr>Negative vectors</vt:lpstr>
      <vt:lpstr>Parallel vectors</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vectors</dc:title>
  <dc:creator>Mathssupport</dc:creator>
  <cp:lastModifiedBy>Orlando Hurtado</cp:lastModifiedBy>
  <cp:revision>4</cp:revision>
  <dcterms:created xsi:type="dcterms:W3CDTF">2020-04-03T11:32:47Z</dcterms:created>
  <dcterms:modified xsi:type="dcterms:W3CDTF">2020-07-03T09:52:00Z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